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Playfair Display"/>
      <p:regular r:id="rId14"/>
      <p:bold r:id="rId15"/>
      <p:italic r:id="rId16"/>
      <p:boldItalic r:id="rId17"/>
    </p:embeddedFont>
    <p:embeddedFont>
      <p:font typeface="Lato"/>
      <p:regular r:id="rId18"/>
      <p:bold r:id="rId19"/>
      <p:italic r:id="rId20"/>
      <p:boldItalic r:id="rId21"/>
    </p:embeddedFont>
    <p:embeddedFont>
      <p:font typeface="Cantarell"/>
      <p:regular r:id="rId22"/>
      <p:bold r:id="rId23"/>
      <p:italic r:id="rId24"/>
      <p:boldItalic r:id="rId25"/>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22" Type="http://schemas.openxmlformats.org/officeDocument/2006/relationships/font" Target="fonts/Cantarell-regular.fntdata"/><Relationship Id="rId21" Type="http://schemas.openxmlformats.org/officeDocument/2006/relationships/font" Target="fonts/Lato-boldItalic.fntdata"/><Relationship Id="rId24" Type="http://schemas.openxmlformats.org/officeDocument/2006/relationships/font" Target="fonts/Cantarell-italic.fntdata"/><Relationship Id="rId23" Type="http://schemas.openxmlformats.org/officeDocument/2006/relationships/font" Target="fonts/Cantarell-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Cantarell-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PlayfairDisplay-bold.fntdata"/><Relationship Id="rId14" Type="http://schemas.openxmlformats.org/officeDocument/2006/relationships/font" Target="fonts/PlayfairDisplay-regular.fntdata"/><Relationship Id="rId17" Type="http://schemas.openxmlformats.org/officeDocument/2006/relationships/font" Target="fonts/PlayfairDisplay-boldItalic.fntdata"/><Relationship Id="rId16" Type="http://schemas.openxmlformats.org/officeDocument/2006/relationships/font" Target="fonts/PlayfairDisplay-italic.fntdata"/><Relationship Id="rId19" Type="http://schemas.openxmlformats.org/officeDocument/2006/relationships/font" Target="fonts/Lato-bold.fntdata"/><Relationship Id="rId1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rtl="0">
              <a:spcBef>
                <a:spcPts val="0"/>
              </a:spcBef>
              <a:buNone/>
            </a:pPr>
            <a:r>
              <a:t/>
            </a:r>
            <a:endParaRPr/>
          </a:p>
        </p:txBody>
      </p:sp>
      <p:sp>
        <p:nvSpPr>
          <p:cNvPr id="141" name="Shape 14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7" name="Shape 14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3" name="Shape 1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0" name="Shape 10"/>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cxnSp>
        <p:nvCxnSpPr>
          <p:cNvPr id="11" name="Shape 11"/>
          <p:cNvCxnSpPr/>
          <p:nvPr/>
        </p:nvCxnSpPr>
        <p:spPr>
          <a:xfrm>
            <a:off x="733218" y="2235350"/>
            <a:ext cx="385199" cy="0"/>
          </a:xfrm>
          <a:prstGeom prst="straightConnector1">
            <a:avLst/>
          </a:prstGeom>
          <a:noFill/>
          <a:ln cap="flat" cmpd="sng" w="28575">
            <a:solidFill>
              <a:schemeClr val="dk1"/>
            </a:solidFill>
            <a:prstDash val="solid"/>
            <a:round/>
            <a:headEnd len="med" w="med" type="none"/>
            <a:tailEnd len="med" w="med" type="none"/>
          </a:ln>
        </p:spPr>
      </p:cxnSp>
      <p:sp>
        <p:nvSpPr>
          <p:cNvPr id="12" name="Shape 12"/>
          <p:cNvSpPr txBox="1"/>
          <p:nvPr>
            <p:ph type="ctrTitle"/>
          </p:nvPr>
        </p:nvSpPr>
        <p:spPr>
          <a:xfrm>
            <a:off x="630600" y="136800"/>
            <a:ext cx="7893000" cy="1853700"/>
          </a:xfrm>
          <a:prstGeom prst="rect">
            <a:avLst/>
          </a:prstGeom>
        </p:spPr>
        <p:txBody>
          <a:bodyPr anchorCtr="0" anchor="b" bIns="91425" lIns="91425" rIns="91425" tIns="91425"/>
          <a:lstStyle>
            <a:lvl1pPr>
              <a:spcBef>
                <a:spcPts val="1000"/>
              </a:spcBef>
              <a:buSzPct val="100000"/>
              <a:defRPr sz="4800"/>
            </a:lvl1pPr>
            <a:lvl2pPr>
              <a:spcBef>
                <a:spcPts val="1000"/>
              </a:spcBef>
              <a:buSzPct val="100000"/>
              <a:defRPr sz="4800"/>
            </a:lvl2pPr>
            <a:lvl3pPr>
              <a:spcBef>
                <a:spcPts val="1000"/>
              </a:spcBef>
              <a:buSzPct val="100000"/>
              <a:defRPr sz="4800"/>
            </a:lvl3pPr>
            <a:lvl4pPr>
              <a:spcBef>
                <a:spcPts val="1000"/>
              </a:spcBef>
              <a:buSzPct val="100000"/>
              <a:defRPr sz="4800"/>
            </a:lvl4pPr>
            <a:lvl5pPr>
              <a:spcBef>
                <a:spcPts val="1000"/>
              </a:spcBef>
              <a:buSzPct val="100000"/>
              <a:defRPr sz="4800"/>
            </a:lvl5pPr>
            <a:lvl6pPr>
              <a:spcBef>
                <a:spcPts val="1000"/>
              </a:spcBef>
              <a:buSzPct val="100000"/>
              <a:defRPr sz="4800"/>
            </a:lvl6pPr>
            <a:lvl7pPr>
              <a:spcBef>
                <a:spcPts val="1000"/>
              </a:spcBef>
              <a:buSzPct val="100000"/>
              <a:defRPr sz="4800"/>
            </a:lvl7pPr>
            <a:lvl8pPr>
              <a:spcBef>
                <a:spcPts val="1000"/>
              </a:spcBef>
              <a:buSzPct val="100000"/>
              <a:defRPr sz="4800"/>
            </a:lvl8pPr>
            <a:lvl9pPr>
              <a:spcBef>
                <a:spcPts val="1000"/>
              </a:spcBef>
              <a:buSzPct val="100000"/>
              <a:defRPr sz="4800"/>
            </a:lvl9pPr>
          </a:lstStyle>
          <a:p/>
        </p:txBody>
      </p:sp>
      <p:sp>
        <p:nvSpPr>
          <p:cNvPr id="13" name="Shape 13"/>
          <p:cNvSpPr txBox="1"/>
          <p:nvPr>
            <p:ph idx="1" type="subTitle"/>
          </p:nvPr>
        </p:nvSpPr>
        <p:spPr>
          <a:xfrm>
            <a:off x="630600" y="3228375"/>
            <a:ext cx="7893000" cy="1274099"/>
          </a:xfrm>
          <a:prstGeom prst="rect">
            <a:avLst/>
          </a:prstGeom>
        </p:spPr>
        <p:txBody>
          <a:bodyPr anchorCtr="0" anchor="b" bIns="91425" lIns="91425" rIns="91425" tIns="91425"/>
          <a:lstStyle>
            <a:lvl1pPr>
              <a:lnSpc>
                <a:spcPct val="100000"/>
              </a:lnSpc>
              <a:spcBef>
                <a:spcPts val="1000"/>
              </a:spcBef>
              <a:spcAft>
                <a:spcPts val="0"/>
              </a:spcAft>
              <a:buClr>
                <a:schemeClr val="accent6"/>
              </a:buClr>
              <a:buSzPct val="100000"/>
              <a:buNone/>
              <a:defRPr sz="2400">
                <a:solidFill>
                  <a:schemeClr val="accent6"/>
                </a:solidFill>
              </a:defRPr>
            </a:lvl1pPr>
            <a:lvl2pPr>
              <a:lnSpc>
                <a:spcPct val="100000"/>
              </a:lnSpc>
              <a:spcBef>
                <a:spcPts val="1000"/>
              </a:spcBef>
              <a:spcAft>
                <a:spcPts val="0"/>
              </a:spcAft>
              <a:buClr>
                <a:schemeClr val="accent6"/>
              </a:buClr>
              <a:buSzPct val="100000"/>
              <a:buNone/>
              <a:defRPr sz="2400">
                <a:solidFill>
                  <a:schemeClr val="accent6"/>
                </a:solidFill>
              </a:defRPr>
            </a:lvl2pPr>
            <a:lvl3pPr>
              <a:lnSpc>
                <a:spcPct val="100000"/>
              </a:lnSpc>
              <a:spcBef>
                <a:spcPts val="1000"/>
              </a:spcBef>
              <a:spcAft>
                <a:spcPts val="0"/>
              </a:spcAft>
              <a:buClr>
                <a:schemeClr val="accent6"/>
              </a:buClr>
              <a:buSzPct val="100000"/>
              <a:buNone/>
              <a:defRPr sz="2400">
                <a:solidFill>
                  <a:schemeClr val="accent6"/>
                </a:solidFill>
              </a:defRPr>
            </a:lvl3pPr>
            <a:lvl4pPr>
              <a:lnSpc>
                <a:spcPct val="100000"/>
              </a:lnSpc>
              <a:spcBef>
                <a:spcPts val="1000"/>
              </a:spcBef>
              <a:spcAft>
                <a:spcPts val="0"/>
              </a:spcAft>
              <a:buClr>
                <a:schemeClr val="accent6"/>
              </a:buClr>
              <a:buSzPct val="100000"/>
              <a:buNone/>
              <a:defRPr sz="2400">
                <a:solidFill>
                  <a:schemeClr val="accent6"/>
                </a:solidFill>
              </a:defRPr>
            </a:lvl4pPr>
            <a:lvl5pPr>
              <a:lnSpc>
                <a:spcPct val="100000"/>
              </a:lnSpc>
              <a:spcBef>
                <a:spcPts val="1000"/>
              </a:spcBef>
              <a:spcAft>
                <a:spcPts val="0"/>
              </a:spcAft>
              <a:buClr>
                <a:schemeClr val="accent6"/>
              </a:buClr>
              <a:buSzPct val="100000"/>
              <a:buNone/>
              <a:defRPr sz="2400">
                <a:solidFill>
                  <a:schemeClr val="accent6"/>
                </a:solidFill>
              </a:defRPr>
            </a:lvl5pPr>
            <a:lvl6pPr>
              <a:lnSpc>
                <a:spcPct val="100000"/>
              </a:lnSpc>
              <a:spcBef>
                <a:spcPts val="1000"/>
              </a:spcBef>
              <a:spcAft>
                <a:spcPts val="0"/>
              </a:spcAft>
              <a:buClr>
                <a:schemeClr val="accent6"/>
              </a:buClr>
              <a:buSzPct val="100000"/>
              <a:buNone/>
              <a:defRPr sz="2400">
                <a:solidFill>
                  <a:schemeClr val="accent6"/>
                </a:solidFill>
              </a:defRPr>
            </a:lvl6pPr>
            <a:lvl7pPr>
              <a:lnSpc>
                <a:spcPct val="100000"/>
              </a:lnSpc>
              <a:spcBef>
                <a:spcPts val="1000"/>
              </a:spcBef>
              <a:spcAft>
                <a:spcPts val="0"/>
              </a:spcAft>
              <a:buClr>
                <a:schemeClr val="accent6"/>
              </a:buClr>
              <a:buSzPct val="100000"/>
              <a:buNone/>
              <a:defRPr sz="2400">
                <a:solidFill>
                  <a:schemeClr val="accent6"/>
                </a:solidFill>
              </a:defRPr>
            </a:lvl7pPr>
            <a:lvl8pPr>
              <a:lnSpc>
                <a:spcPct val="100000"/>
              </a:lnSpc>
              <a:spcBef>
                <a:spcPts val="1000"/>
              </a:spcBef>
              <a:spcAft>
                <a:spcPts val="0"/>
              </a:spcAft>
              <a:buClr>
                <a:schemeClr val="accent6"/>
              </a:buClr>
              <a:buSzPct val="100000"/>
              <a:buNone/>
              <a:defRPr sz="2400">
                <a:solidFill>
                  <a:schemeClr val="accent6"/>
                </a:solidFill>
              </a:defRPr>
            </a:lvl8pPr>
            <a:lvl9pPr>
              <a:lnSpc>
                <a:spcPct val="100000"/>
              </a:lnSpc>
              <a:spcBef>
                <a:spcPts val="1000"/>
              </a:spcBef>
              <a:spcAft>
                <a:spcPts val="0"/>
              </a:spcAft>
              <a:buClr>
                <a:schemeClr val="accent6"/>
              </a:buClr>
              <a:buSzPct val="100000"/>
              <a:buNone/>
              <a:defRPr sz="2400">
                <a:solidFill>
                  <a:schemeClr val="accent6"/>
                </a:solidFill>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5" name="Shape 55"/>
        <p:cNvGrpSpPr/>
        <p:nvPr/>
      </p:nvGrpSpPr>
      <p:grpSpPr>
        <a:xfrm>
          <a:off x="0" y="0"/>
          <a:ext cx="0" cy="0"/>
          <a:chOff x="0" y="0"/>
          <a:chExt cx="0" cy="0"/>
        </a:xfrm>
      </p:grpSpPr>
      <p:sp>
        <p:nvSpPr>
          <p:cNvPr id="56" name="Shape 56"/>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57" name="Shape 57"/>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58" name="Shape 58"/>
          <p:cNvSpPr txBox="1"/>
          <p:nvPr>
            <p:ph type="title"/>
          </p:nvPr>
        </p:nvSpPr>
        <p:spPr>
          <a:xfrm>
            <a:off x="586725" y="1353787"/>
            <a:ext cx="7970699" cy="1538399"/>
          </a:xfrm>
          <a:prstGeom prst="rect">
            <a:avLst/>
          </a:prstGeom>
        </p:spPr>
        <p:txBody>
          <a:bodyPr anchorCtr="0" anchor="ctr" bIns="91425" lIns="91425" rIns="91425" tIns="91425"/>
          <a:lstStyle>
            <a:lvl1pPr algn="ctr">
              <a:spcBef>
                <a:spcPts val="0"/>
              </a:spcBef>
              <a:buClr>
                <a:schemeClr val="accent6"/>
              </a:buClr>
              <a:buSzPct val="100000"/>
              <a:defRPr sz="10800">
                <a:solidFill>
                  <a:schemeClr val="accent6"/>
                </a:solidFill>
              </a:defRPr>
            </a:lvl1pPr>
            <a:lvl2pPr algn="ctr">
              <a:spcBef>
                <a:spcPts val="0"/>
              </a:spcBef>
              <a:buClr>
                <a:schemeClr val="accent6"/>
              </a:buClr>
              <a:buSzPct val="100000"/>
              <a:defRPr sz="10800">
                <a:solidFill>
                  <a:schemeClr val="accent6"/>
                </a:solidFill>
              </a:defRPr>
            </a:lvl2pPr>
            <a:lvl3pPr algn="ctr">
              <a:spcBef>
                <a:spcPts val="0"/>
              </a:spcBef>
              <a:buClr>
                <a:schemeClr val="accent6"/>
              </a:buClr>
              <a:buSzPct val="100000"/>
              <a:defRPr sz="10800">
                <a:solidFill>
                  <a:schemeClr val="accent6"/>
                </a:solidFill>
              </a:defRPr>
            </a:lvl3pPr>
            <a:lvl4pPr algn="ctr">
              <a:spcBef>
                <a:spcPts val="0"/>
              </a:spcBef>
              <a:buClr>
                <a:schemeClr val="accent6"/>
              </a:buClr>
              <a:buSzPct val="100000"/>
              <a:defRPr sz="10800">
                <a:solidFill>
                  <a:schemeClr val="accent6"/>
                </a:solidFill>
              </a:defRPr>
            </a:lvl4pPr>
            <a:lvl5pPr algn="ctr">
              <a:spcBef>
                <a:spcPts val="0"/>
              </a:spcBef>
              <a:buClr>
                <a:schemeClr val="accent6"/>
              </a:buClr>
              <a:buSzPct val="100000"/>
              <a:defRPr sz="10800">
                <a:solidFill>
                  <a:schemeClr val="accent6"/>
                </a:solidFill>
              </a:defRPr>
            </a:lvl5pPr>
            <a:lvl6pPr algn="ctr">
              <a:spcBef>
                <a:spcPts val="0"/>
              </a:spcBef>
              <a:buClr>
                <a:schemeClr val="accent6"/>
              </a:buClr>
              <a:buSzPct val="100000"/>
              <a:defRPr sz="10800">
                <a:solidFill>
                  <a:schemeClr val="accent6"/>
                </a:solidFill>
              </a:defRPr>
            </a:lvl6pPr>
            <a:lvl7pPr algn="ctr">
              <a:spcBef>
                <a:spcPts val="0"/>
              </a:spcBef>
              <a:buClr>
                <a:schemeClr val="accent6"/>
              </a:buClr>
              <a:buSzPct val="100000"/>
              <a:defRPr sz="10800">
                <a:solidFill>
                  <a:schemeClr val="accent6"/>
                </a:solidFill>
              </a:defRPr>
            </a:lvl7pPr>
            <a:lvl8pPr algn="ctr">
              <a:spcBef>
                <a:spcPts val="0"/>
              </a:spcBef>
              <a:buClr>
                <a:schemeClr val="accent6"/>
              </a:buClr>
              <a:buSzPct val="100000"/>
              <a:defRPr sz="10800">
                <a:solidFill>
                  <a:schemeClr val="accent6"/>
                </a:solidFill>
              </a:defRPr>
            </a:lvl8pPr>
            <a:lvl9pPr algn="ctr">
              <a:spcBef>
                <a:spcPts val="0"/>
              </a:spcBef>
              <a:buClr>
                <a:schemeClr val="accent6"/>
              </a:buClr>
              <a:buSzPct val="100000"/>
              <a:defRPr sz="10800">
                <a:solidFill>
                  <a:schemeClr val="accent6"/>
                </a:solidFill>
              </a:defRPr>
            </a:lvl9pPr>
          </a:lstStyle>
          <a:p/>
        </p:txBody>
      </p:sp>
      <p:sp>
        <p:nvSpPr>
          <p:cNvPr id="59" name="Shape 59"/>
          <p:cNvSpPr txBox="1"/>
          <p:nvPr>
            <p:ph idx="1" type="body"/>
          </p:nvPr>
        </p:nvSpPr>
        <p:spPr>
          <a:xfrm>
            <a:off x="586725" y="2968387"/>
            <a:ext cx="7970699" cy="10715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60" name="Shape 6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1" name="Shape 61"/>
        <p:cNvGrpSpPr/>
        <p:nvPr/>
      </p:nvGrpSpPr>
      <p:grpSpPr>
        <a:xfrm>
          <a:off x="0" y="0"/>
          <a:ext cx="0" cy="0"/>
          <a:chOff x="0" y="0"/>
          <a:chExt cx="0" cy="0"/>
        </a:xfrm>
      </p:grpSpPr>
      <p:sp>
        <p:nvSpPr>
          <p:cNvPr id="62" name="Shape 6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3" name="Shape 73"/>
        <p:cNvGrpSpPr/>
        <p:nvPr/>
      </p:nvGrpSpPr>
      <p:grpSpPr>
        <a:xfrm>
          <a:off x="0" y="0"/>
          <a:ext cx="0" cy="0"/>
          <a:chOff x="0" y="0"/>
          <a:chExt cx="0" cy="0"/>
        </a:xfrm>
      </p:grpSpPr>
      <p:sp>
        <p:nvSpPr>
          <p:cNvPr id="74" name="Shape 74"/>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75" name="Shape 75"/>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cxnSp>
        <p:nvCxnSpPr>
          <p:cNvPr id="76" name="Shape 76"/>
          <p:cNvCxnSpPr/>
          <p:nvPr/>
        </p:nvCxnSpPr>
        <p:spPr>
          <a:xfrm>
            <a:off x="733218" y="2235350"/>
            <a:ext cx="385199" cy="0"/>
          </a:xfrm>
          <a:prstGeom prst="straightConnector1">
            <a:avLst/>
          </a:prstGeom>
          <a:noFill/>
          <a:ln cap="flat" cmpd="sng" w="28575">
            <a:solidFill>
              <a:schemeClr val="dk1"/>
            </a:solidFill>
            <a:prstDash val="solid"/>
            <a:round/>
            <a:headEnd len="med" w="med" type="none"/>
            <a:tailEnd len="med" w="med" type="none"/>
          </a:ln>
        </p:spPr>
      </p:cxnSp>
      <p:sp>
        <p:nvSpPr>
          <p:cNvPr id="77" name="Shape 77"/>
          <p:cNvSpPr txBox="1"/>
          <p:nvPr>
            <p:ph type="ctrTitle"/>
          </p:nvPr>
        </p:nvSpPr>
        <p:spPr>
          <a:xfrm>
            <a:off x="630600" y="136800"/>
            <a:ext cx="7893000" cy="1853700"/>
          </a:xfrm>
          <a:prstGeom prst="rect">
            <a:avLst/>
          </a:prstGeom>
        </p:spPr>
        <p:txBody>
          <a:bodyPr anchorCtr="0" anchor="b" bIns="91425" lIns="91425" rIns="91425" tIns="91425"/>
          <a:lstStyle>
            <a:lvl1pPr rtl="0">
              <a:spcBef>
                <a:spcPts val="1000"/>
              </a:spcBef>
              <a:buSzPct val="100000"/>
              <a:defRPr sz="4800"/>
            </a:lvl1pPr>
            <a:lvl2pPr rtl="0">
              <a:spcBef>
                <a:spcPts val="1000"/>
              </a:spcBef>
              <a:buSzPct val="100000"/>
              <a:defRPr sz="4800"/>
            </a:lvl2pPr>
            <a:lvl3pPr rtl="0">
              <a:spcBef>
                <a:spcPts val="1000"/>
              </a:spcBef>
              <a:buSzPct val="100000"/>
              <a:defRPr sz="4800"/>
            </a:lvl3pPr>
            <a:lvl4pPr rtl="0">
              <a:spcBef>
                <a:spcPts val="1000"/>
              </a:spcBef>
              <a:buSzPct val="100000"/>
              <a:defRPr sz="4800"/>
            </a:lvl4pPr>
            <a:lvl5pPr rtl="0">
              <a:spcBef>
                <a:spcPts val="1000"/>
              </a:spcBef>
              <a:buSzPct val="100000"/>
              <a:defRPr sz="4800"/>
            </a:lvl5pPr>
            <a:lvl6pPr rtl="0">
              <a:spcBef>
                <a:spcPts val="1000"/>
              </a:spcBef>
              <a:buSzPct val="100000"/>
              <a:defRPr sz="4800"/>
            </a:lvl6pPr>
            <a:lvl7pPr rtl="0">
              <a:spcBef>
                <a:spcPts val="1000"/>
              </a:spcBef>
              <a:buSzPct val="100000"/>
              <a:defRPr sz="4800"/>
            </a:lvl7pPr>
            <a:lvl8pPr rtl="0">
              <a:spcBef>
                <a:spcPts val="1000"/>
              </a:spcBef>
              <a:buSzPct val="100000"/>
              <a:defRPr sz="4800"/>
            </a:lvl8pPr>
            <a:lvl9pPr rtl="0">
              <a:spcBef>
                <a:spcPts val="1000"/>
              </a:spcBef>
              <a:buSzPct val="100000"/>
              <a:defRPr sz="4800"/>
            </a:lvl9pPr>
          </a:lstStyle>
          <a:p/>
        </p:txBody>
      </p:sp>
      <p:sp>
        <p:nvSpPr>
          <p:cNvPr id="78" name="Shape 78"/>
          <p:cNvSpPr txBox="1"/>
          <p:nvPr>
            <p:ph idx="1" type="subTitle"/>
          </p:nvPr>
        </p:nvSpPr>
        <p:spPr>
          <a:xfrm>
            <a:off x="630600" y="3228375"/>
            <a:ext cx="7893000" cy="1274099"/>
          </a:xfrm>
          <a:prstGeom prst="rect">
            <a:avLst/>
          </a:prstGeom>
        </p:spPr>
        <p:txBody>
          <a:bodyPr anchorCtr="0" anchor="b" bIns="91425" lIns="91425" rIns="91425" tIns="91425"/>
          <a:lstStyle>
            <a:lvl1pPr rtl="0">
              <a:lnSpc>
                <a:spcPct val="100000"/>
              </a:lnSpc>
              <a:spcBef>
                <a:spcPts val="1000"/>
              </a:spcBef>
              <a:spcAft>
                <a:spcPts val="0"/>
              </a:spcAft>
              <a:buClr>
                <a:schemeClr val="accent6"/>
              </a:buClr>
              <a:buSzPct val="100000"/>
              <a:buNone/>
              <a:defRPr sz="2400">
                <a:solidFill>
                  <a:schemeClr val="accent6"/>
                </a:solidFill>
              </a:defRPr>
            </a:lvl1pPr>
            <a:lvl2pPr rtl="0">
              <a:lnSpc>
                <a:spcPct val="100000"/>
              </a:lnSpc>
              <a:spcBef>
                <a:spcPts val="1000"/>
              </a:spcBef>
              <a:spcAft>
                <a:spcPts val="0"/>
              </a:spcAft>
              <a:buClr>
                <a:schemeClr val="accent6"/>
              </a:buClr>
              <a:buSzPct val="100000"/>
              <a:buNone/>
              <a:defRPr sz="2400">
                <a:solidFill>
                  <a:schemeClr val="accent6"/>
                </a:solidFill>
              </a:defRPr>
            </a:lvl2pPr>
            <a:lvl3pPr rtl="0">
              <a:lnSpc>
                <a:spcPct val="100000"/>
              </a:lnSpc>
              <a:spcBef>
                <a:spcPts val="1000"/>
              </a:spcBef>
              <a:spcAft>
                <a:spcPts val="0"/>
              </a:spcAft>
              <a:buClr>
                <a:schemeClr val="accent6"/>
              </a:buClr>
              <a:buSzPct val="100000"/>
              <a:buNone/>
              <a:defRPr sz="2400">
                <a:solidFill>
                  <a:schemeClr val="accent6"/>
                </a:solidFill>
              </a:defRPr>
            </a:lvl3pPr>
            <a:lvl4pPr rtl="0">
              <a:lnSpc>
                <a:spcPct val="100000"/>
              </a:lnSpc>
              <a:spcBef>
                <a:spcPts val="1000"/>
              </a:spcBef>
              <a:spcAft>
                <a:spcPts val="0"/>
              </a:spcAft>
              <a:buClr>
                <a:schemeClr val="accent6"/>
              </a:buClr>
              <a:buSzPct val="100000"/>
              <a:buNone/>
              <a:defRPr sz="2400">
                <a:solidFill>
                  <a:schemeClr val="accent6"/>
                </a:solidFill>
              </a:defRPr>
            </a:lvl4pPr>
            <a:lvl5pPr rtl="0">
              <a:lnSpc>
                <a:spcPct val="100000"/>
              </a:lnSpc>
              <a:spcBef>
                <a:spcPts val="1000"/>
              </a:spcBef>
              <a:spcAft>
                <a:spcPts val="0"/>
              </a:spcAft>
              <a:buClr>
                <a:schemeClr val="accent6"/>
              </a:buClr>
              <a:buSzPct val="100000"/>
              <a:buNone/>
              <a:defRPr sz="2400">
                <a:solidFill>
                  <a:schemeClr val="accent6"/>
                </a:solidFill>
              </a:defRPr>
            </a:lvl5pPr>
            <a:lvl6pPr rtl="0">
              <a:lnSpc>
                <a:spcPct val="100000"/>
              </a:lnSpc>
              <a:spcBef>
                <a:spcPts val="1000"/>
              </a:spcBef>
              <a:spcAft>
                <a:spcPts val="0"/>
              </a:spcAft>
              <a:buClr>
                <a:schemeClr val="accent6"/>
              </a:buClr>
              <a:buSzPct val="100000"/>
              <a:buNone/>
              <a:defRPr sz="2400">
                <a:solidFill>
                  <a:schemeClr val="accent6"/>
                </a:solidFill>
              </a:defRPr>
            </a:lvl6pPr>
            <a:lvl7pPr rtl="0">
              <a:lnSpc>
                <a:spcPct val="100000"/>
              </a:lnSpc>
              <a:spcBef>
                <a:spcPts val="1000"/>
              </a:spcBef>
              <a:spcAft>
                <a:spcPts val="0"/>
              </a:spcAft>
              <a:buClr>
                <a:schemeClr val="accent6"/>
              </a:buClr>
              <a:buSzPct val="100000"/>
              <a:buNone/>
              <a:defRPr sz="2400">
                <a:solidFill>
                  <a:schemeClr val="accent6"/>
                </a:solidFill>
              </a:defRPr>
            </a:lvl7pPr>
            <a:lvl8pPr rtl="0">
              <a:lnSpc>
                <a:spcPct val="100000"/>
              </a:lnSpc>
              <a:spcBef>
                <a:spcPts val="1000"/>
              </a:spcBef>
              <a:spcAft>
                <a:spcPts val="0"/>
              </a:spcAft>
              <a:buClr>
                <a:schemeClr val="accent6"/>
              </a:buClr>
              <a:buSzPct val="100000"/>
              <a:buNone/>
              <a:defRPr sz="2400">
                <a:solidFill>
                  <a:schemeClr val="accent6"/>
                </a:solidFill>
              </a:defRPr>
            </a:lvl8pPr>
            <a:lvl9pPr rtl="0">
              <a:lnSpc>
                <a:spcPct val="100000"/>
              </a:lnSpc>
              <a:spcBef>
                <a:spcPts val="1000"/>
              </a:spcBef>
              <a:spcAft>
                <a:spcPts val="0"/>
              </a:spcAft>
              <a:buClr>
                <a:schemeClr val="accent6"/>
              </a:buClr>
              <a:buSzPct val="100000"/>
              <a:buNone/>
              <a:defRPr sz="2400">
                <a:solidFill>
                  <a:schemeClr val="accent6"/>
                </a:solidFill>
              </a:defRPr>
            </a:lvl9pPr>
          </a:lstStyle>
          <a:p/>
        </p:txBody>
      </p:sp>
      <p:sp>
        <p:nvSpPr>
          <p:cNvPr id="79" name="Shape 7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80" name="Shape 80"/>
        <p:cNvGrpSpPr/>
        <p:nvPr/>
      </p:nvGrpSpPr>
      <p:grpSpPr>
        <a:xfrm>
          <a:off x="0" y="0"/>
          <a:ext cx="0" cy="0"/>
          <a:chOff x="0" y="0"/>
          <a:chExt cx="0" cy="0"/>
        </a:xfrm>
      </p:grpSpPr>
      <p:sp>
        <p:nvSpPr>
          <p:cNvPr id="81" name="Shape 81"/>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82" name="Shape 82"/>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83" name="Shape 83"/>
          <p:cNvSpPr txBox="1"/>
          <p:nvPr>
            <p:ph type="title"/>
          </p:nvPr>
        </p:nvSpPr>
        <p:spPr>
          <a:xfrm>
            <a:off x="509550" y="1921350"/>
            <a:ext cx="8124900" cy="1300800"/>
          </a:xfrm>
          <a:prstGeom prst="rect">
            <a:avLst/>
          </a:prstGeom>
        </p:spPr>
        <p:txBody>
          <a:bodyPr anchorCtr="0" anchor="ctr" bIns="91425" lIns="91425" rIns="91425" tIns="91425"/>
          <a:lstStyle>
            <a:lvl1pPr rtl="0" algn="ctr">
              <a:spcBef>
                <a:spcPts val="0"/>
              </a:spcBef>
              <a:buSzPct val="100000"/>
              <a:defRPr sz="3600"/>
            </a:lvl1pPr>
            <a:lvl2pPr rtl="0" algn="ctr">
              <a:spcBef>
                <a:spcPts val="0"/>
              </a:spcBef>
              <a:buSzPct val="100000"/>
              <a:defRPr sz="3600"/>
            </a:lvl2pPr>
            <a:lvl3pPr rtl="0" algn="ctr">
              <a:spcBef>
                <a:spcPts val="0"/>
              </a:spcBef>
              <a:buSzPct val="100000"/>
              <a:defRPr sz="3600"/>
            </a:lvl3pPr>
            <a:lvl4pPr rtl="0" algn="ctr">
              <a:spcBef>
                <a:spcPts val="0"/>
              </a:spcBef>
              <a:buSzPct val="100000"/>
              <a:defRPr sz="3600"/>
            </a:lvl4pPr>
            <a:lvl5pPr rtl="0" algn="ctr">
              <a:spcBef>
                <a:spcPts val="0"/>
              </a:spcBef>
              <a:buSzPct val="100000"/>
              <a:defRPr sz="3600"/>
            </a:lvl5pPr>
            <a:lvl6pPr rtl="0" algn="ctr">
              <a:spcBef>
                <a:spcPts val="0"/>
              </a:spcBef>
              <a:buSzPct val="100000"/>
              <a:defRPr sz="3600"/>
            </a:lvl6pPr>
            <a:lvl7pPr rtl="0" algn="ctr">
              <a:spcBef>
                <a:spcPts val="0"/>
              </a:spcBef>
              <a:buSzPct val="100000"/>
              <a:defRPr sz="3600"/>
            </a:lvl7pPr>
            <a:lvl8pPr rtl="0" algn="ctr">
              <a:spcBef>
                <a:spcPts val="0"/>
              </a:spcBef>
              <a:buSzPct val="100000"/>
              <a:defRPr sz="3600"/>
            </a:lvl8pPr>
            <a:lvl9pPr rtl="0" algn="ctr">
              <a:spcBef>
                <a:spcPts val="0"/>
              </a:spcBef>
              <a:buSzPct val="100000"/>
              <a:defRPr sz="3600"/>
            </a:lvl9pPr>
          </a:lstStyle>
          <a:p/>
        </p:txBody>
      </p:sp>
      <p:sp>
        <p:nvSpPr>
          <p:cNvPr id="84" name="Shape 8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85" name="Shape 85"/>
        <p:cNvGrpSpPr/>
        <p:nvPr/>
      </p:nvGrpSpPr>
      <p:grpSpPr>
        <a:xfrm>
          <a:off x="0" y="0"/>
          <a:ext cx="0" cy="0"/>
          <a:chOff x="0" y="0"/>
          <a:chExt cx="0" cy="0"/>
        </a:xfrm>
      </p:grpSpPr>
      <p:sp>
        <p:nvSpPr>
          <p:cNvPr id="86" name="Shape 86"/>
          <p:cNvSpPr/>
          <p:nvPr/>
        </p:nvSpPr>
        <p:spPr>
          <a:xfrm>
            <a:off x="-125" y="5045700"/>
            <a:ext cx="9144000" cy="97800"/>
          </a:xfrm>
          <a:prstGeom prst="rect">
            <a:avLst/>
          </a:prstGeom>
          <a:solidFill>
            <a:schemeClr val="accent6"/>
          </a:solidFill>
          <a:ln>
            <a:noFill/>
          </a:ln>
        </p:spPr>
        <p:txBody>
          <a:bodyPr anchorCtr="0" anchor="ctr" bIns="91425" lIns="91425" rIns="91425" tIns="91425">
            <a:noAutofit/>
          </a:bodyPr>
          <a:lstStyle/>
          <a:p>
            <a:pPr>
              <a:spcBef>
                <a:spcPts val="0"/>
              </a:spcBef>
              <a:buNone/>
            </a:pPr>
            <a:r>
              <a:t/>
            </a:r>
            <a:endParaRPr/>
          </a:p>
        </p:txBody>
      </p:sp>
      <p:cxnSp>
        <p:nvCxnSpPr>
          <p:cNvPr id="87" name="Shape 87"/>
          <p:cNvCxnSpPr/>
          <p:nvPr/>
        </p:nvCxnSpPr>
        <p:spPr>
          <a:xfrm>
            <a:off x="419425" y="1154194"/>
            <a:ext cx="385199" cy="0"/>
          </a:xfrm>
          <a:prstGeom prst="straightConnector1">
            <a:avLst/>
          </a:prstGeom>
          <a:noFill/>
          <a:ln cap="flat" cmpd="sng" w="28575">
            <a:solidFill>
              <a:schemeClr val="dk1"/>
            </a:solidFill>
            <a:prstDash val="solid"/>
            <a:round/>
            <a:headEnd len="med" w="med" type="none"/>
            <a:tailEnd len="med" w="med" type="none"/>
          </a:ln>
        </p:spPr>
      </p:cxnSp>
      <p:sp>
        <p:nvSpPr>
          <p:cNvPr id="88" name="Shape 88"/>
          <p:cNvSpPr txBox="1"/>
          <p:nvPr>
            <p:ph type="title"/>
          </p:nvPr>
        </p:nvSpPr>
        <p:spPr>
          <a:xfrm>
            <a:off x="311700" y="372724"/>
            <a:ext cx="8520599" cy="645000"/>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9" name="Shape 89"/>
          <p:cNvSpPr txBox="1"/>
          <p:nvPr>
            <p:ph idx="1" type="body"/>
          </p:nvPr>
        </p:nvSpPr>
        <p:spPr>
          <a:xfrm>
            <a:off x="311700" y="1417800"/>
            <a:ext cx="8520599" cy="3150900"/>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0" name="Shape 9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91" name="Shape 91"/>
        <p:cNvGrpSpPr/>
        <p:nvPr/>
      </p:nvGrpSpPr>
      <p:grpSpPr>
        <a:xfrm>
          <a:off x="0" y="0"/>
          <a:ext cx="0" cy="0"/>
          <a:chOff x="0" y="0"/>
          <a:chExt cx="0" cy="0"/>
        </a:xfrm>
      </p:grpSpPr>
      <p:cxnSp>
        <p:nvCxnSpPr>
          <p:cNvPr id="92" name="Shape 92"/>
          <p:cNvCxnSpPr/>
          <p:nvPr/>
        </p:nvCxnSpPr>
        <p:spPr>
          <a:xfrm>
            <a:off x="419425" y="1154194"/>
            <a:ext cx="385199" cy="0"/>
          </a:xfrm>
          <a:prstGeom prst="straightConnector1">
            <a:avLst/>
          </a:prstGeom>
          <a:noFill/>
          <a:ln cap="flat" cmpd="sng" w="28575">
            <a:solidFill>
              <a:schemeClr val="dk1"/>
            </a:solidFill>
            <a:prstDash val="solid"/>
            <a:round/>
            <a:headEnd len="med" w="med" type="none"/>
            <a:tailEnd len="med" w="med" type="none"/>
          </a:ln>
        </p:spPr>
      </p:cxnSp>
      <p:sp>
        <p:nvSpPr>
          <p:cNvPr id="93" name="Shape 93"/>
          <p:cNvSpPr txBox="1"/>
          <p:nvPr>
            <p:ph type="title"/>
          </p:nvPr>
        </p:nvSpPr>
        <p:spPr>
          <a:xfrm>
            <a:off x="311700" y="372724"/>
            <a:ext cx="8520599" cy="645000"/>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4" name="Shape 94"/>
          <p:cNvSpPr txBox="1"/>
          <p:nvPr>
            <p:ph idx="1" type="body"/>
          </p:nvPr>
        </p:nvSpPr>
        <p:spPr>
          <a:xfrm>
            <a:off x="311700" y="1417950"/>
            <a:ext cx="3999899" cy="3150900"/>
          </a:xfrm>
          <a:prstGeom prst="rect">
            <a:avLst/>
          </a:prstGeom>
        </p:spPr>
        <p:txBody>
          <a:bodyPr anchorCtr="0" anchor="t" bIns="91425" lIns="91425" rIns="91425" tIns="91425"/>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95" name="Shape 95"/>
          <p:cNvSpPr txBox="1"/>
          <p:nvPr>
            <p:ph idx="2" type="body"/>
          </p:nvPr>
        </p:nvSpPr>
        <p:spPr>
          <a:xfrm>
            <a:off x="4832400" y="1417950"/>
            <a:ext cx="3999899" cy="3150900"/>
          </a:xfrm>
          <a:prstGeom prst="rect">
            <a:avLst/>
          </a:prstGeom>
        </p:spPr>
        <p:txBody>
          <a:bodyPr anchorCtr="0" anchor="t" bIns="91425" lIns="91425" rIns="91425" tIns="91425"/>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96" name="Shape 9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7" name="Shape 97"/>
        <p:cNvGrpSpPr/>
        <p:nvPr/>
      </p:nvGrpSpPr>
      <p:grpSpPr>
        <a:xfrm>
          <a:off x="0" y="0"/>
          <a:ext cx="0" cy="0"/>
          <a:chOff x="0" y="0"/>
          <a:chExt cx="0" cy="0"/>
        </a:xfrm>
      </p:grpSpPr>
      <p:sp>
        <p:nvSpPr>
          <p:cNvPr id="98" name="Shape 98"/>
          <p:cNvSpPr txBox="1"/>
          <p:nvPr>
            <p:ph type="title"/>
          </p:nvPr>
        </p:nvSpPr>
        <p:spPr>
          <a:xfrm>
            <a:off x="311700" y="372724"/>
            <a:ext cx="8520599" cy="645000"/>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9" name="Shape 9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100" name="Shape 100"/>
        <p:cNvGrpSpPr/>
        <p:nvPr/>
      </p:nvGrpSpPr>
      <p:grpSpPr>
        <a:xfrm>
          <a:off x="0" y="0"/>
          <a:ext cx="0" cy="0"/>
          <a:chOff x="0" y="0"/>
          <a:chExt cx="0" cy="0"/>
        </a:xfrm>
      </p:grpSpPr>
      <p:cxnSp>
        <p:nvCxnSpPr>
          <p:cNvPr id="101" name="Shape 101"/>
          <p:cNvCxnSpPr/>
          <p:nvPr/>
        </p:nvCxnSpPr>
        <p:spPr>
          <a:xfrm>
            <a:off x="411043" y="1417772"/>
            <a:ext cx="385199" cy="0"/>
          </a:xfrm>
          <a:prstGeom prst="straightConnector1">
            <a:avLst/>
          </a:prstGeom>
          <a:noFill/>
          <a:ln cap="flat" cmpd="sng" w="28575">
            <a:solidFill>
              <a:schemeClr val="dk1"/>
            </a:solidFill>
            <a:prstDash val="solid"/>
            <a:round/>
            <a:headEnd len="med" w="med" type="none"/>
            <a:tailEnd len="med" w="med" type="none"/>
          </a:ln>
        </p:spPr>
      </p:cxnSp>
      <p:sp>
        <p:nvSpPr>
          <p:cNvPr id="102" name="Shape 102"/>
          <p:cNvSpPr txBox="1"/>
          <p:nvPr>
            <p:ph type="title"/>
          </p:nvPr>
        </p:nvSpPr>
        <p:spPr>
          <a:xfrm>
            <a:off x="311700" y="555600"/>
            <a:ext cx="2807999" cy="755699"/>
          </a:xfrm>
          <a:prstGeom prst="rect">
            <a:avLst/>
          </a:prstGeom>
        </p:spPr>
        <p:txBody>
          <a:bodyPr anchorCtr="0" anchor="b" bIns="91425" lIns="91425" rIns="91425" tIns="91425"/>
          <a:lstStyle>
            <a:lvl1pPr rtl="0">
              <a:spcBef>
                <a:spcPts val="0"/>
              </a:spcBef>
              <a:buSzPct val="100000"/>
              <a:defRPr sz="2400"/>
            </a:lvl1pPr>
            <a:lvl2pPr rtl="0">
              <a:spcBef>
                <a:spcPts val="0"/>
              </a:spcBef>
              <a:buSzPct val="100000"/>
              <a:defRPr sz="2400"/>
            </a:lvl2pPr>
            <a:lvl3pPr rtl="0">
              <a:spcBef>
                <a:spcPts val="0"/>
              </a:spcBef>
              <a:buSzPct val="100000"/>
              <a:defRPr sz="2400"/>
            </a:lvl3pPr>
            <a:lvl4pPr rtl="0">
              <a:spcBef>
                <a:spcPts val="0"/>
              </a:spcBef>
              <a:buSzPct val="100000"/>
              <a:defRPr sz="2400"/>
            </a:lvl4pPr>
            <a:lvl5pPr rtl="0">
              <a:spcBef>
                <a:spcPts val="0"/>
              </a:spcBef>
              <a:buSzPct val="100000"/>
              <a:defRPr sz="2400"/>
            </a:lvl5pPr>
            <a:lvl6pPr rtl="0">
              <a:spcBef>
                <a:spcPts val="0"/>
              </a:spcBef>
              <a:buSzPct val="100000"/>
              <a:defRPr sz="2400"/>
            </a:lvl6pPr>
            <a:lvl7pPr rtl="0">
              <a:spcBef>
                <a:spcPts val="0"/>
              </a:spcBef>
              <a:buSzPct val="100000"/>
              <a:defRPr sz="2400"/>
            </a:lvl7pPr>
            <a:lvl8pPr rtl="0">
              <a:spcBef>
                <a:spcPts val="0"/>
              </a:spcBef>
              <a:buSzPct val="100000"/>
              <a:defRPr sz="2400"/>
            </a:lvl8pPr>
            <a:lvl9pPr rtl="0">
              <a:spcBef>
                <a:spcPts val="0"/>
              </a:spcBef>
              <a:buSzPct val="100000"/>
              <a:defRPr sz="2400"/>
            </a:lvl9pPr>
          </a:lstStyle>
          <a:p/>
        </p:txBody>
      </p:sp>
      <p:sp>
        <p:nvSpPr>
          <p:cNvPr id="103" name="Shape 103"/>
          <p:cNvSpPr txBox="1"/>
          <p:nvPr>
            <p:ph idx="1" type="body"/>
          </p:nvPr>
        </p:nvSpPr>
        <p:spPr>
          <a:xfrm>
            <a:off x="311700" y="1640350"/>
            <a:ext cx="2807999" cy="2928900"/>
          </a:xfrm>
          <a:prstGeom prst="rect">
            <a:avLst/>
          </a:prstGeom>
        </p:spPr>
        <p:txBody>
          <a:bodyPr anchorCtr="0" anchor="t" bIns="91425" lIns="91425" rIns="91425" tIns="91425"/>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104" name="Shape 10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105" name="Shape 105"/>
        <p:cNvGrpSpPr/>
        <p:nvPr/>
      </p:nvGrpSpPr>
      <p:grpSpPr>
        <a:xfrm>
          <a:off x="0" y="0"/>
          <a:ext cx="0" cy="0"/>
          <a:chOff x="0" y="0"/>
          <a:chExt cx="0" cy="0"/>
        </a:xfrm>
      </p:grpSpPr>
      <p:sp>
        <p:nvSpPr>
          <p:cNvPr id="106" name="Shape 106"/>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07" name="Shape 107"/>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108" name="Shape 108"/>
          <p:cNvSpPr txBox="1"/>
          <p:nvPr>
            <p:ph type="title"/>
          </p:nvPr>
        </p:nvSpPr>
        <p:spPr>
          <a:xfrm>
            <a:off x="490250" y="526350"/>
            <a:ext cx="5618700" cy="4090800"/>
          </a:xfrm>
          <a:prstGeom prst="rect">
            <a:avLst/>
          </a:prstGeom>
        </p:spPr>
        <p:txBody>
          <a:bodyPr anchorCtr="0" anchor="ctr" bIns="91425" lIns="91425" rIns="91425" tIns="91425"/>
          <a:lstStyle>
            <a:lvl1pPr rtl="0">
              <a:spcBef>
                <a:spcPts val="0"/>
              </a:spcBef>
              <a:buSzPct val="100000"/>
              <a:defRPr sz="4200"/>
            </a:lvl1pPr>
            <a:lvl2pPr rtl="0">
              <a:spcBef>
                <a:spcPts val="0"/>
              </a:spcBef>
              <a:buSzPct val="100000"/>
              <a:defRPr sz="4200"/>
            </a:lvl2pPr>
            <a:lvl3pPr rtl="0">
              <a:spcBef>
                <a:spcPts val="0"/>
              </a:spcBef>
              <a:buSzPct val="100000"/>
              <a:defRPr sz="4200"/>
            </a:lvl3pPr>
            <a:lvl4pPr rtl="0">
              <a:spcBef>
                <a:spcPts val="0"/>
              </a:spcBef>
              <a:buSzPct val="100000"/>
              <a:defRPr sz="4200"/>
            </a:lvl4pPr>
            <a:lvl5pPr rtl="0">
              <a:spcBef>
                <a:spcPts val="0"/>
              </a:spcBef>
              <a:buSzPct val="100000"/>
              <a:defRPr sz="4200"/>
            </a:lvl5pPr>
            <a:lvl6pPr rtl="0">
              <a:spcBef>
                <a:spcPts val="0"/>
              </a:spcBef>
              <a:buSzPct val="100000"/>
              <a:defRPr sz="4200"/>
            </a:lvl6pPr>
            <a:lvl7pPr rtl="0">
              <a:spcBef>
                <a:spcPts val="0"/>
              </a:spcBef>
              <a:buSzPct val="100000"/>
              <a:defRPr sz="4200"/>
            </a:lvl7pPr>
            <a:lvl8pPr rtl="0">
              <a:spcBef>
                <a:spcPts val="0"/>
              </a:spcBef>
              <a:buSzPct val="100000"/>
              <a:defRPr sz="4200"/>
            </a:lvl8pPr>
            <a:lvl9pPr rtl="0">
              <a:spcBef>
                <a:spcPts val="0"/>
              </a:spcBef>
              <a:buSzPct val="100000"/>
              <a:defRPr sz="4200"/>
            </a:lvl9pPr>
          </a:lstStyle>
          <a:p/>
        </p:txBody>
      </p:sp>
      <p:sp>
        <p:nvSpPr>
          <p:cNvPr id="109" name="Shape 10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110" name="Shape 110"/>
        <p:cNvGrpSpPr/>
        <p:nvPr/>
      </p:nvGrpSpPr>
      <p:grpSpPr>
        <a:xfrm>
          <a:off x="0" y="0"/>
          <a:ext cx="0" cy="0"/>
          <a:chOff x="0" y="0"/>
          <a:chExt cx="0" cy="0"/>
        </a:xfrm>
      </p:grpSpPr>
      <p:sp>
        <p:nvSpPr>
          <p:cNvPr id="111" name="Shape 111"/>
          <p:cNvSpPr/>
          <p:nvPr/>
        </p:nvSpPr>
        <p:spPr>
          <a:xfrm>
            <a:off x="4572000" y="-100"/>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112" name="Shape 112"/>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113" name="Shape 113"/>
          <p:cNvSpPr txBox="1"/>
          <p:nvPr>
            <p:ph type="title"/>
          </p:nvPr>
        </p:nvSpPr>
        <p:spPr>
          <a:xfrm>
            <a:off x="265500" y="1084625"/>
            <a:ext cx="4045199" cy="1707000"/>
          </a:xfrm>
          <a:prstGeom prst="rect">
            <a:avLst/>
          </a:prstGeom>
        </p:spPr>
        <p:txBody>
          <a:bodyPr anchorCtr="0" anchor="b" bIns="91425" lIns="91425" rIns="91425" tIns="91425"/>
          <a:lstStyle>
            <a:lvl1pPr rtl="0" algn="ctr">
              <a:spcBef>
                <a:spcPts val="0"/>
              </a:spcBef>
              <a:buSzPct val="100000"/>
              <a:defRPr sz="4200"/>
            </a:lvl1pPr>
            <a:lvl2pPr rtl="0" algn="ctr">
              <a:spcBef>
                <a:spcPts val="0"/>
              </a:spcBef>
              <a:buSzPct val="100000"/>
              <a:defRPr sz="4200"/>
            </a:lvl2pPr>
            <a:lvl3pPr rtl="0" algn="ctr">
              <a:spcBef>
                <a:spcPts val="0"/>
              </a:spcBef>
              <a:buSzPct val="100000"/>
              <a:defRPr sz="4200"/>
            </a:lvl3pPr>
            <a:lvl4pPr rtl="0" algn="ctr">
              <a:spcBef>
                <a:spcPts val="0"/>
              </a:spcBef>
              <a:buSzPct val="100000"/>
              <a:defRPr sz="4200"/>
            </a:lvl4pPr>
            <a:lvl5pPr rtl="0" algn="ctr">
              <a:spcBef>
                <a:spcPts val="0"/>
              </a:spcBef>
              <a:buSzPct val="100000"/>
              <a:defRPr sz="4200"/>
            </a:lvl5pPr>
            <a:lvl6pPr rtl="0" algn="ctr">
              <a:spcBef>
                <a:spcPts val="0"/>
              </a:spcBef>
              <a:buSzPct val="100000"/>
              <a:defRPr sz="4200"/>
            </a:lvl6pPr>
            <a:lvl7pPr rtl="0" algn="ctr">
              <a:spcBef>
                <a:spcPts val="0"/>
              </a:spcBef>
              <a:buSzPct val="100000"/>
              <a:defRPr sz="4200"/>
            </a:lvl7pPr>
            <a:lvl8pPr rtl="0" algn="ctr">
              <a:spcBef>
                <a:spcPts val="0"/>
              </a:spcBef>
              <a:buSzPct val="100000"/>
              <a:defRPr sz="4200"/>
            </a:lvl8pPr>
            <a:lvl9pPr rtl="0" algn="ctr">
              <a:spcBef>
                <a:spcPts val="0"/>
              </a:spcBef>
              <a:buSzPct val="100000"/>
              <a:defRPr sz="4200"/>
            </a:lvl9pPr>
          </a:lstStyle>
          <a:p/>
        </p:txBody>
      </p:sp>
      <p:sp>
        <p:nvSpPr>
          <p:cNvPr id="114" name="Shape 114"/>
          <p:cNvSpPr txBox="1"/>
          <p:nvPr>
            <p:ph idx="1" type="subTitle"/>
          </p:nvPr>
        </p:nvSpPr>
        <p:spPr>
          <a:xfrm>
            <a:off x="265500" y="2845200"/>
            <a:ext cx="4045199" cy="1421699"/>
          </a:xfrm>
          <a:prstGeom prst="rect">
            <a:avLst/>
          </a:prstGeom>
        </p:spPr>
        <p:txBody>
          <a:bodyPr anchorCtr="0" anchor="t" bIns="91425" lIns="91425" rIns="91425" tIns="91425"/>
          <a:lstStyle>
            <a:lvl1pPr rtl="0" algn="ctr">
              <a:lnSpc>
                <a:spcPct val="100000"/>
              </a:lnSpc>
              <a:spcBef>
                <a:spcPts val="0"/>
              </a:spcBef>
              <a:spcAft>
                <a:spcPts val="0"/>
              </a:spcAft>
              <a:buClr>
                <a:schemeClr val="accent6"/>
              </a:buClr>
              <a:buSzPct val="100000"/>
              <a:buNone/>
              <a:defRPr sz="2100">
                <a:solidFill>
                  <a:schemeClr val="accent6"/>
                </a:solidFill>
              </a:defRPr>
            </a:lvl1pPr>
            <a:lvl2pPr rtl="0" algn="ctr">
              <a:lnSpc>
                <a:spcPct val="100000"/>
              </a:lnSpc>
              <a:spcBef>
                <a:spcPts val="0"/>
              </a:spcBef>
              <a:spcAft>
                <a:spcPts val="0"/>
              </a:spcAft>
              <a:buClr>
                <a:schemeClr val="accent6"/>
              </a:buClr>
              <a:buSzPct val="100000"/>
              <a:buNone/>
              <a:defRPr sz="2100">
                <a:solidFill>
                  <a:schemeClr val="accent6"/>
                </a:solidFill>
              </a:defRPr>
            </a:lvl2pPr>
            <a:lvl3pPr rtl="0" algn="ctr">
              <a:lnSpc>
                <a:spcPct val="100000"/>
              </a:lnSpc>
              <a:spcBef>
                <a:spcPts val="0"/>
              </a:spcBef>
              <a:spcAft>
                <a:spcPts val="0"/>
              </a:spcAft>
              <a:buClr>
                <a:schemeClr val="accent6"/>
              </a:buClr>
              <a:buSzPct val="100000"/>
              <a:buNone/>
              <a:defRPr sz="2100">
                <a:solidFill>
                  <a:schemeClr val="accent6"/>
                </a:solidFill>
              </a:defRPr>
            </a:lvl3pPr>
            <a:lvl4pPr rtl="0" algn="ctr">
              <a:lnSpc>
                <a:spcPct val="100000"/>
              </a:lnSpc>
              <a:spcBef>
                <a:spcPts val="0"/>
              </a:spcBef>
              <a:spcAft>
                <a:spcPts val="0"/>
              </a:spcAft>
              <a:buClr>
                <a:schemeClr val="accent6"/>
              </a:buClr>
              <a:buSzPct val="100000"/>
              <a:buNone/>
              <a:defRPr sz="2100">
                <a:solidFill>
                  <a:schemeClr val="accent6"/>
                </a:solidFill>
              </a:defRPr>
            </a:lvl4pPr>
            <a:lvl5pPr rtl="0" algn="ctr">
              <a:lnSpc>
                <a:spcPct val="100000"/>
              </a:lnSpc>
              <a:spcBef>
                <a:spcPts val="0"/>
              </a:spcBef>
              <a:spcAft>
                <a:spcPts val="0"/>
              </a:spcAft>
              <a:buClr>
                <a:schemeClr val="accent6"/>
              </a:buClr>
              <a:buSzPct val="100000"/>
              <a:buNone/>
              <a:defRPr sz="2100">
                <a:solidFill>
                  <a:schemeClr val="accent6"/>
                </a:solidFill>
              </a:defRPr>
            </a:lvl5pPr>
            <a:lvl6pPr rtl="0" algn="ctr">
              <a:lnSpc>
                <a:spcPct val="100000"/>
              </a:lnSpc>
              <a:spcBef>
                <a:spcPts val="0"/>
              </a:spcBef>
              <a:spcAft>
                <a:spcPts val="0"/>
              </a:spcAft>
              <a:buClr>
                <a:schemeClr val="accent6"/>
              </a:buClr>
              <a:buSzPct val="100000"/>
              <a:buNone/>
              <a:defRPr sz="2100">
                <a:solidFill>
                  <a:schemeClr val="accent6"/>
                </a:solidFill>
              </a:defRPr>
            </a:lvl6pPr>
            <a:lvl7pPr rtl="0" algn="ctr">
              <a:lnSpc>
                <a:spcPct val="100000"/>
              </a:lnSpc>
              <a:spcBef>
                <a:spcPts val="0"/>
              </a:spcBef>
              <a:spcAft>
                <a:spcPts val="0"/>
              </a:spcAft>
              <a:buClr>
                <a:schemeClr val="accent6"/>
              </a:buClr>
              <a:buSzPct val="100000"/>
              <a:buNone/>
              <a:defRPr sz="2100">
                <a:solidFill>
                  <a:schemeClr val="accent6"/>
                </a:solidFill>
              </a:defRPr>
            </a:lvl7pPr>
            <a:lvl8pPr rtl="0" algn="ctr">
              <a:lnSpc>
                <a:spcPct val="100000"/>
              </a:lnSpc>
              <a:spcBef>
                <a:spcPts val="0"/>
              </a:spcBef>
              <a:spcAft>
                <a:spcPts val="0"/>
              </a:spcAft>
              <a:buClr>
                <a:schemeClr val="accent6"/>
              </a:buClr>
              <a:buSzPct val="100000"/>
              <a:buNone/>
              <a:defRPr sz="2100">
                <a:solidFill>
                  <a:schemeClr val="accent6"/>
                </a:solidFill>
              </a:defRPr>
            </a:lvl8pPr>
            <a:lvl9pPr rtl="0" algn="ctr">
              <a:lnSpc>
                <a:spcPct val="100000"/>
              </a:lnSpc>
              <a:spcBef>
                <a:spcPts val="0"/>
              </a:spcBef>
              <a:spcAft>
                <a:spcPts val="0"/>
              </a:spcAft>
              <a:buClr>
                <a:schemeClr val="accent6"/>
              </a:buClr>
              <a:buSzPct val="100000"/>
              <a:buNone/>
              <a:defRPr sz="2100">
                <a:solidFill>
                  <a:schemeClr val="accent6"/>
                </a:solidFill>
              </a:defRPr>
            </a:lvl9pPr>
          </a:lstStyle>
          <a:p/>
        </p:txBody>
      </p:sp>
      <p:sp>
        <p:nvSpPr>
          <p:cNvPr id="115" name="Shape 115"/>
          <p:cNvSpPr txBox="1"/>
          <p:nvPr>
            <p:ph idx="2" type="body"/>
          </p:nvPr>
        </p:nvSpPr>
        <p:spPr>
          <a:xfrm>
            <a:off x="4939500" y="724200"/>
            <a:ext cx="3837000" cy="3695099"/>
          </a:xfrm>
          <a:prstGeom prst="rect">
            <a:avLst/>
          </a:prstGeom>
        </p:spPr>
        <p:txBody>
          <a:bodyPr anchorCtr="0" anchor="ctr" bIns="91425" lIns="91425" rIns="91425" tIns="91425"/>
          <a:lstStyle>
            <a:lvl1pPr rtl="0">
              <a:spcBef>
                <a:spcPts val="0"/>
              </a:spcBef>
              <a:buClr>
                <a:schemeClr val="accent1"/>
              </a:buClr>
              <a:defRPr>
                <a:solidFill>
                  <a:schemeClr val="accent1"/>
                </a:solidFill>
              </a:defRPr>
            </a:lvl1pPr>
            <a:lvl2pPr rtl="0">
              <a:spcBef>
                <a:spcPts val="0"/>
              </a:spcBef>
              <a:buClr>
                <a:schemeClr val="accent1"/>
              </a:buClr>
              <a:defRPr>
                <a:solidFill>
                  <a:schemeClr val="accent1"/>
                </a:solidFill>
              </a:defRPr>
            </a:lvl2pPr>
            <a:lvl3pPr rtl="0">
              <a:spcBef>
                <a:spcPts val="0"/>
              </a:spcBef>
              <a:buClr>
                <a:schemeClr val="accent1"/>
              </a:buClr>
              <a:defRPr>
                <a:solidFill>
                  <a:schemeClr val="accent1"/>
                </a:solidFill>
              </a:defRPr>
            </a:lvl3pPr>
            <a:lvl4pPr rtl="0">
              <a:spcBef>
                <a:spcPts val="0"/>
              </a:spcBef>
              <a:buClr>
                <a:schemeClr val="accent1"/>
              </a:buClr>
              <a:defRPr>
                <a:solidFill>
                  <a:schemeClr val="accent1"/>
                </a:solidFill>
              </a:defRPr>
            </a:lvl4pPr>
            <a:lvl5pPr rtl="0">
              <a:spcBef>
                <a:spcPts val="0"/>
              </a:spcBef>
              <a:buClr>
                <a:schemeClr val="accent1"/>
              </a:buClr>
              <a:defRPr>
                <a:solidFill>
                  <a:schemeClr val="accent1"/>
                </a:solidFill>
              </a:defRPr>
            </a:lvl5pPr>
            <a:lvl6pPr rtl="0">
              <a:spcBef>
                <a:spcPts val="0"/>
              </a:spcBef>
              <a:buClr>
                <a:schemeClr val="accent1"/>
              </a:buClr>
              <a:defRPr>
                <a:solidFill>
                  <a:schemeClr val="accent1"/>
                </a:solidFill>
              </a:defRPr>
            </a:lvl6pPr>
            <a:lvl7pPr rtl="0">
              <a:spcBef>
                <a:spcPts val="0"/>
              </a:spcBef>
              <a:buClr>
                <a:schemeClr val="accent1"/>
              </a:buClr>
              <a:defRPr>
                <a:solidFill>
                  <a:schemeClr val="accent1"/>
                </a:solidFill>
              </a:defRPr>
            </a:lvl7pPr>
            <a:lvl8pPr rtl="0">
              <a:spcBef>
                <a:spcPts val="0"/>
              </a:spcBef>
              <a:buClr>
                <a:schemeClr val="accent1"/>
              </a:buClr>
              <a:defRPr>
                <a:solidFill>
                  <a:schemeClr val="accent1"/>
                </a:solidFill>
              </a:defRPr>
            </a:lvl8pPr>
            <a:lvl9pPr rtl="0">
              <a:spcBef>
                <a:spcPts val="0"/>
              </a:spcBef>
              <a:buClr>
                <a:schemeClr val="accent1"/>
              </a:buClr>
              <a:defRPr>
                <a:solidFill>
                  <a:schemeClr val="accent1"/>
                </a:solidFill>
              </a:defRPr>
            </a:lvl9pPr>
          </a:lstStyle>
          <a:p/>
        </p:txBody>
      </p:sp>
      <p:sp>
        <p:nvSpPr>
          <p:cNvPr id="116" name="Shape 1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5" name="Shape 15"/>
        <p:cNvGrpSpPr/>
        <p:nvPr/>
      </p:nvGrpSpPr>
      <p:grpSpPr>
        <a:xfrm>
          <a:off x="0" y="0"/>
          <a:ext cx="0" cy="0"/>
          <a:chOff x="0" y="0"/>
          <a:chExt cx="0" cy="0"/>
        </a:xfrm>
      </p:grpSpPr>
      <p:sp>
        <p:nvSpPr>
          <p:cNvPr id="16" name="Shape 16"/>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17" name="Shape 17"/>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8" name="Shape 18"/>
          <p:cNvSpPr txBox="1"/>
          <p:nvPr>
            <p:ph type="title"/>
          </p:nvPr>
        </p:nvSpPr>
        <p:spPr>
          <a:xfrm>
            <a:off x="509550" y="1921350"/>
            <a:ext cx="8124900" cy="1300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17" name="Shape 117"/>
        <p:cNvGrpSpPr/>
        <p:nvPr/>
      </p:nvGrpSpPr>
      <p:grpSpPr>
        <a:xfrm>
          <a:off x="0" y="0"/>
          <a:ext cx="0" cy="0"/>
          <a:chOff x="0" y="0"/>
          <a:chExt cx="0" cy="0"/>
        </a:xfrm>
      </p:grpSpPr>
      <p:sp>
        <p:nvSpPr>
          <p:cNvPr id="118" name="Shape 118"/>
          <p:cNvSpPr txBox="1"/>
          <p:nvPr>
            <p:ph idx="1" type="body"/>
          </p:nvPr>
        </p:nvSpPr>
        <p:spPr>
          <a:xfrm>
            <a:off x="319500" y="4230575"/>
            <a:ext cx="5998800" cy="598799"/>
          </a:xfrm>
          <a:prstGeom prst="rect">
            <a:avLst/>
          </a:prstGeom>
        </p:spPr>
        <p:txBody>
          <a:bodyPr anchorCtr="0" anchor="ctr" bIns="91425" lIns="91425" rIns="91425" tIns="91425"/>
          <a:lstStyle>
            <a:lvl1pPr rtl="0">
              <a:lnSpc>
                <a:spcPct val="100000"/>
              </a:lnSpc>
              <a:spcBef>
                <a:spcPts val="0"/>
              </a:spcBef>
              <a:spcAft>
                <a:spcPts val="0"/>
              </a:spcAft>
              <a:buNone/>
              <a:defRPr/>
            </a:lvl1pPr>
          </a:lstStyle>
          <a:p/>
        </p:txBody>
      </p:sp>
      <p:sp>
        <p:nvSpPr>
          <p:cNvPr id="119" name="Shape 1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120" name="Shape 120"/>
        <p:cNvGrpSpPr/>
        <p:nvPr/>
      </p:nvGrpSpPr>
      <p:grpSpPr>
        <a:xfrm>
          <a:off x="0" y="0"/>
          <a:ext cx="0" cy="0"/>
          <a:chOff x="0" y="0"/>
          <a:chExt cx="0" cy="0"/>
        </a:xfrm>
      </p:grpSpPr>
      <p:sp>
        <p:nvSpPr>
          <p:cNvPr id="121" name="Shape 121"/>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22" name="Shape 122"/>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123" name="Shape 123"/>
          <p:cNvSpPr txBox="1"/>
          <p:nvPr>
            <p:ph type="title"/>
          </p:nvPr>
        </p:nvSpPr>
        <p:spPr>
          <a:xfrm>
            <a:off x="586725" y="1353787"/>
            <a:ext cx="7970699" cy="1538399"/>
          </a:xfrm>
          <a:prstGeom prst="rect">
            <a:avLst/>
          </a:prstGeom>
        </p:spPr>
        <p:txBody>
          <a:bodyPr anchorCtr="0" anchor="ctr" bIns="91425" lIns="91425" rIns="91425" tIns="91425"/>
          <a:lstStyle>
            <a:lvl1pPr rtl="0" algn="ctr">
              <a:spcBef>
                <a:spcPts val="0"/>
              </a:spcBef>
              <a:buClr>
                <a:schemeClr val="accent6"/>
              </a:buClr>
              <a:buSzPct val="100000"/>
              <a:defRPr sz="10800">
                <a:solidFill>
                  <a:schemeClr val="accent6"/>
                </a:solidFill>
              </a:defRPr>
            </a:lvl1pPr>
            <a:lvl2pPr rtl="0" algn="ctr">
              <a:spcBef>
                <a:spcPts val="0"/>
              </a:spcBef>
              <a:buClr>
                <a:schemeClr val="accent6"/>
              </a:buClr>
              <a:buSzPct val="100000"/>
              <a:defRPr sz="10800">
                <a:solidFill>
                  <a:schemeClr val="accent6"/>
                </a:solidFill>
              </a:defRPr>
            </a:lvl2pPr>
            <a:lvl3pPr rtl="0" algn="ctr">
              <a:spcBef>
                <a:spcPts val="0"/>
              </a:spcBef>
              <a:buClr>
                <a:schemeClr val="accent6"/>
              </a:buClr>
              <a:buSzPct val="100000"/>
              <a:defRPr sz="10800">
                <a:solidFill>
                  <a:schemeClr val="accent6"/>
                </a:solidFill>
              </a:defRPr>
            </a:lvl3pPr>
            <a:lvl4pPr rtl="0" algn="ctr">
              <a:spcBef>
                <a:spcPts val="0"/>
              </a:spcBef>
              <a:buClr>
                <a:schemeClr val="accent6"/>
              </a:buClr>
              <a:buSzPct val="100000"/>
              <a:defRPr sz="10800">
                <a:solidFill>
                  <a:schemeClr val="accent6"/>
                </a:solidFill>
              </a:defRPr>
            </a:lvl4pPr>
            <a:lvl5pPr rtl="0" algn="ctr">
              <a:spcBef>
                <a:spcPts val="0"/>
              </a:spcBef>
              <a:buClr>
                <a:schemeClr val="accent6"/>
              </a:buClr>
              <a:buSzPct val="100000"/>
              <a:defRPr sz="10800">
                <a:solidFill>
                  <a:schemeClr val="accent6"/>
                </a:solidFill>
              </a:defRPr>
            </a:lvl5pPr>
            <a:lvl6pPr rtl="0" algn="ctr">
              <a:spcBef>
                <a:spcPts val="0"/>
              </a:spcBef>
              <a:buClr>
                <a:schemeClr val="accent6"/>
              </a:buClr>
              <a:buSzPct val="100000"/>
              <a:defRPr sz="10800">
                <a:solidFill>
                  <a:schemeClr val="accent6"/>
                </a:solidFill>
              </a:defRPr>
            </a:lvl6pPr>
            <a:lvl7pPr rtl="0" algn="ctr">
              <a:spcBef>
                <a:spcPts val="0"/>
              </a:spcBef>
              <a:buClr>
                <a:schemeClr val="accent6"/>
              </a:buClr>
              <a:buSzPct val="100000"/>
              <a:defRPr sz="10800">
                <a:solidFill>
                  <a:schemeClr val="accent6"/>
                </a:solidFill>
              </a:defRPr>
            </a:lvl7pPr>
            <a:lvl8pPr rtl="0" algn="ctr">
              <a:spcBef>
                <a:spcPts val="0"/>
              </a:spcBef>
              <a:buClr>
                <a:schemeClr val="accent6"/>
              </a:buClr>
              <a:buSzPct val="100000"/>
              <a:defRPr sz="10800">
                <a:solidFill>
                  <a:schemeClr val="accent6"/>
                </a:solidFill>
              </a:defRPr>
            </a:lvl8pPr>
            <a:lvl9pPr rtl="0" algn="ctr">
              <a:spcBef>
                <a:spcPts val="0"/>
              </a:spcBef>
              <a:buClr>
                <a:schemeClr val="accent6"/>
              </a:buClr>
              <a:buSzPct val="100000"/>
              <a:defRPr sz="10800">
                <a:solidFill>
                  <a:schemeClr val="accent6"/>
                </a:solidFill>
              </a:defRPr>
            </a:lvl9pPr>
          </a:lstStyle>
          <a:p/>
        </p:txBody>
      </p:sp>
      <p:sp>
        <p:nvSpPr>
          <p:cNvPr id="124" name="Shape 124"/>
          <p:cNvSpPr txBox="1"/>
          <p:nvPr>
            <p:ph idx="1" type="body"/>
          </p:nvPr>
        </p:nvSpPr>
        <p:spPr>
          <a:xfrm>
            <a:off x="586725" y="2968387"/>
            <a:ext cx="7970699" cy="1071599"/>
          </a:xfrm>
          <a:prstGeom prst="rect">
            <a:avLst/>
          </a:prstGeom>
        </p:spPr>
        <p:txBody>
          <a:bodyPr anchorCtr="0" anchor="t" bIns="91425" lIns="91425" rIns="91425" tIns="91425"/>
          <a:lstStyle>
            <a:lvl1pPr rtl="0" algn="ctr">
              <a:spcBef>
                <a:spcPts val="0"/>
              </a:spcBef>
              <a:defRPr/>
            </a:lvl1pPr>
            <a:lvl2pPr rtl="0" algn="ctr">
              <a:spcBef>
                <a:spcPts val="0"/>
              </a:spcBef>
              <a:defRPr/>
            </a:lvl2pPr>
            <a:lvl3pPr rtl="0" algn="ctr">
              <a:spcBef>
                <a:spcPts val="0"/>
              </a:spcBef>
              <a:defRPr/>
            </a:lvl3pPr>
            <a:lvl4pPr rtl="0" algn="ctr">
              <a:spcBef>
                <a:spcPts val="0"/>
              </a:spcBef>
              <a:defRPr/>
            </a:lvl4pPr>
            <a:lvl5pPr rtl="0" algn="ctr">
              <a:spcBef>
                <a:spcPts val="0"/>
              </a:spcBef>
              <a:defRPr/>
            </a:lvl5pPr>
            <a:lvl6pPr rtl="0" algn="ctr">
              <a:spcBef>
                <a:spcPts val="0"/>
              </a:spcBef>
              <a:defRPr/>
            </a:lvl6pPr>
            <a:lvl7pPr rtl="0" algn="ctr">
              <a:spcBef>
                <a:spcPts val="0"/>
              </a:spcBef>
              <a:defRPr/>
            </a:lvl7pPr>
            <a:lvl8pPr rtl="0" algn="ctr">
              <a:spcBef>
                <a:spcPts val="0"/>
              </a:spcBef>
              <a:defRPr/>
            </a:lvl8pPr>
            <a:lvl9pPr rtl="0" algn="ctr">
              <a:spcBef>
                <a:spcPts val="0"/>
              </a:spcBef>
              <a:defRPr/>
            </a:lvl9pPr>
          </a:lstStyle>
          <a:p/>
        </p:txBody>
      </p:sp>
      <p:sp>
        <p:nvSpPr>
          <p:cNvPr id="125" name="Shape 1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26" name="Shape 126"/>
        <p:cNvGrpSpPr/>
        <p:nvPr/>
      </p:nvGrpSpPr>
      <p:grpSpPr>
        <a:xfrm>
          <a:off x="0" y="0"/>
          <a:ext cx="0" cy="0"/>
          <a:chOff x="0" y="0"/>
          <a:chExt cx="0" cy="0"/>
        </a:xfrm>
      </p:grpSpPr>
      <p:sp>
        <p:nvSpPr>
          <p:cNvPr id="127" name="Shape 1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28" name="Shape 128"/>
        <p:cNvGrpSpPr/>
        <p:nvPr/>
      </p:nvGrpSpPr>
      <p:grpSpPr>
        <a:xfrm>
          <a:off x="0" y="0"/>
          <a:ext cx="0" cy="0"/>
          <a:chOff x="0" y="0"/>
          <a:chExt cx="0" cy="0"/>
        </a:xfrm>
      </p:grpSpPr>
      <p:sp>
        <p:nvSpPr>
          <p:cNvPr id="129" name="Shape 129"/>
          <p:cNvSpPr txBox="1"/>
          <p:nvPr>
            <p:ph type="title"/>
          </p:nvPr>
        </p:nvSpPr>
        <p:spPr>
          <a:xfrm>
            <a:off x="189689" y="842877"/>
            <a:ext cx="2210699" cy="3450900"/>
          </a:xfrm>
          <a:prstGeom prst="rect">
            <a:avLst/>
          </a:prstGeom>
          <a:noFill/>
          <a:ln>
            <a:noFill/>
          </a:ln>
        </p:spPr>
        <p:txBody>
          <a:bodyPr anchorCtr="0" anchor="ctr" bIns="91425" lIns="91425" rIns="91425" tIns="91425"/>
          <a:lstStyle>
            <a:lvl1pPr rtl="0" algn="l">
              <a:lnSpc>
                <a:spcPct val="90000"/>
              </a:lnSpc>
              <a:spcBef>
                <a:spcPts val="0"/>
              </a:spcBef>
              <a:buClr>
                <a:srgbClr val="FFFFFF"/>
              </a:buClr>
              <a:buFont typeface="Cantarel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0" name="Shape 130"/>
          <p:cNvSpPr txBox="1"/>
          <p:nvPr>
            <p:ph idx="1" type="body"/>
          </p:nvPr>
        </p:nvSpPr>
        <p:spPr>
          <a:xfrm>
            <a:off x="2901950" y="648081"/>
            <a:ext cx="5486399" cy="3840600"/>
          </a:xfrm>
          <a:prstGeom prst="rect">
            <a:avLst/>
          </a:prstGeom>
          <a:noFill/>
          <a:ln>
            <a:noFill/>
          </a:ln>
        </p:spPr>
        <p:txBody>
          <a:bodyPr anchorCtr="0" anchor="ctr" bIns="91425" lIns="91425" rIns="91425" tIns="91425"/>
          <a:lstStyle>
            <a:lvl1pPr indent="-38100" marL="139700" rtl="0" algn="l">
              <a:lnSpc>
                <a:spcPct val="90000"/>
              </a:lnSpc>
              <a:spcBef>
                <a:spcPts val="900"/>
              </a:spcBef>
              <a:buClr>
                <a:schemeClr val="accent1"/>
              </a:buClr>
              <a:buFont typeface="Noto Symbol"/>
              <a:buChar char="⚫"/>
              <a:defRPr/>
            </a:lvl1pPr>
            <a:lvl2pPr indent="-63500" marL="520700" rtl="0" algn="l">
              <a:lnSpc>
                <a:spcPct val="90000"/>
              </a:lnSpc>
              <a:spcBef>
                <a:spcPts val="200"/>
              </a:spcBef>
              <a:spcAft>
                <a:spcPts val="200"/>
              </a:spcAft>
              <a:buClr>
                <a:schemeClr val="accent1"/>
              </a:buClr>
              <a:buFont typeface="Noto Symbol"/>
              <a:buChar char="⚫"/>
              <a:defRPr/>
            </a:lvl2pPr>
            <a:lvl3pPr indent="-76200" marL="863600" rtl="0" algn="l">
              <a:lnSpc>
                <a:spcPct val="90000"/>
              </a:lnSpc>
              <a:spcBef>
                <a:spcPts val="200"/>
              </a:spcBef>
              <a:spcAft>
                <a:spcPts val="200"/>
              </a:spcAft>
              <a:buClr>
                <a:schemeClr val="accent1"/>
              </a:buClr>
              <a:buFont typeface="Noto Symbol"/>
              <a:buChar char="⚫"/>
              <a:defRPr/>
            </a:lvl3pPr>
            <a:lvl4pPr indent="-76200" marL="1206500" rtl="0" algn="l">
              <a:lnSpc>
                <a:spcPct val="90000"/>
              </a:lnSpc>
              <a:spcBef>
                <a:spcPts val="200"/>
              </a:spcBef>
              <a:spcAft>
                <a:spcPts val="200"/>
              </a:spcAft>
              <a:buClr>
                <a:schemeClr val="accent1"/>
              </a:buClr>
              <a:buFont typeface="Noto Symbol"/>
              <a:buChar char="⚫"/>
              <a:defRPr/>
            </a:lvl4pPr>
            <a:lvl5pPr indent="-76200" marL="1549400" rtl="0" algn="l">
              <a:lnSpc>
                <a:spcPct val="90000"/>
              </a:lnSpc>
              <a:spcBef>
                <a:spcPts val="200"/>
              </a:spcBef>
              <a:spcAft>
                <a:spcPts val="200"/>
              </a:spcAft>
              <a:buClr>
                <a:schemeClr val="accent1"/>
              </a:buClr>
              <a:buFont typeface="Noto Symbol"/>
              <a:buChar char="⚫"/>
              <a:defRPr/>
            </a:lvl5pPr>
            <a:lvl6pPr indent="-114300" marL="1892300" rtl="0" algn="l">
              <a:lnSpc>
                <a:spcPct val="90000"/>
              </a:lnSpc>
              <a:spcBef>
                <a:spcPts val="200"/>
              </a:spcBef>
              <a:spcAft>
                <a:spcPts val="200"/>
              </a:spcAft>
              <a:buClr>
                <a:schemeClr val="accent1"/>
              </a:buClr>
              <a:buFont typeface="Noto Symbol"/>
              <a:buChar char="⚫"/>
              <a:defRPr/>
            </a:lvl6pPr>
            <a:lvl7pPr indent="-114300" marL="2235200" rtl="0" algn="l">
              <a:lnSpc>
                <a:spcPct val="90000"/>
              </a:lnSpc>
              <a:spcBef>
                <a:spcPts val="200"/>
              </a:spcBef>
              <a:spcAft>
                <a:spcPts val="200"/>
              </a:spcAft>
              <a:buClr>
                <a:schemeClr val="accent1"/>
              </a:buClr>
              <a:buFont typeface="Noto Symbol"/>
              <a:buChar char="⚫"/>
              <a:defRPr/>
            </a:lvl7pPr>
            <a:lvl8pPr indent="-114300" marL="2578100" rtl="0" algn="l">
              <a:lnSpc>
                <a:spcPct val="90000"/>
              </a:lnSpc>
              <a:spcBef>
                <a:spcPts val="200"/>
              </a:spcBef>
              <a:spcAft>
                <a:spcPts val="200"/>
              </a:spcAft>
              <a:buClr>
                <a:schemeClr val="accent1"/>
              </a:buClr>
              <a:buFont typeface="Noto Symbol"/>
              <a:buChar char="⚫"/>
              <a:defRPr/>
            </a:lvl8pPr>
            <a:lvl9pPr indent="-114300" marL="2921000" rtl="0" algn="l">
              <a:lnSpc>
                <a:spcPct val="90000"/>
              </a:lnSpc>
              <a:spcBef>
                <a:spcPts val="200"/>
              </a:spcBef>
              <a:spcAft>
                <a:spcPts val="200"/>
              </a:spcAft>
              <a:buClr>
                <a:schemeClr val="accent1"/>
              </a:buClr>
              <a:buFont typeface="Noto Symbol"/>
              <a:buChar char="⚫"/>
              <a:defRPr/>
            </a:lvl9pPr>
          </a:lstStyle>
          <a:p/>
        </p:txBody>
      </p:sp>
      <p:sp>
        <p:nvSpPr>
          <p:cNvPr id="131" name="Shape 131"/>
          <p:cNvSpPr txBox="1"/>
          <p:nvPr>
            <p:ph idx="10" type="dt"/>
          </p:nvPr>
        </p:nvSpPr>
        <p:spPr>
          <a:xfrm>
            <a:off x="196848" y="4767262"/>
            <a:ext cx="2057400" cy="273900"/>
          </a:xfrm>
          <a:prstGeom prst="rect">
            <a:avLst/>
          </a:prstGeom>
          <a:noFill/>
          <a:ln>
            <a:noFill/>
          </a:ln>
        </p:spPr>
        <p:txBody>
          <a:bodyPr anchorCtr="0" anchor="ctr" bIns="68575" lIns="68575" rIns="68575" tIns="68575"/>
          <a:lstStyle>
            <a:lvl1pPr indent="0" marL="0" marR="0" rtl="0" algn="l">
              <a:spcBef>
                <a:spcPts val="0"/>
              </a:spcBef>
              <a:buSzPct val="100000"/>
              <a:defRPr sz="1100"/>
            </a:lvl1pPr>
            <a:lvl2pPr indent="0" marL="342900" marR="0" rtl="0" algn="l">
              <a:spcBef>
                <a:spcPts val="0"/>
              </a:spcBef>
              <a:buSzPct val="100000"/>
              <a:defRPr sz="1100"/>
            </a:lvl2pPr>
            <a:lvl3pPr indent="0" marL="685800" marR="0" rtl="0" algn="l">
              <a:spcBef>
                <a:spcPts val="0"/>
              </a:spcBef>
              <a:buSzPct val="100000"/>
              <a:defRPr sz="1100"/>
            </a:lvl3pPr>
            <a:lvl4pPr indent="0" marL="1028700" marR="0" rtl="0" algn="l">
              <a:spcBef>
                <a:spcPts val="0"/>
              </a:spcBef>
              <a:buSzPct val="100000"/>
              <a:defRPr sz="1100"/>
            </a:lvl4pPr>
            <a:lvl5pPr indent="0" marL="1371600" marR="0" rtl="0" algn="l">
              <a:spcBef>
                <a:spcPts val="0"/>
              </a:spcBef>
              <a:buSzPct val="100000"/>
              <a:defRPr sz="1100"/>
            </a:lvl5pPr>
            <a:lvl6pPr indent="0" marL="1714500" marR="0" rtl="0" algn="l">
              <a:spcBef>
                <a:spcPts val="0"/>
              </a:spcBef>
              <a:buSzPct val="100000"/>
              <a:defRPr sz="1100"/>
            </a:lvl6pPr>
            <a:lvl7pPr indent="0" marL="2057400" marR="0" rtl="0" algn="l">
              <a:spcBef>
                <a:spcPts val="0"/>
              </a:spcBef>
              <a:buSzPct val="100000"/>
              <a:defRPr sz="1100"/>
            </a:lvl7pPr>
            <a:lvl8pPr indent="0" marL="2400300" marR="0" rtl="0" algn="l">
              <a:spcBef>
                <a:spcPts val="0"/>
              </a:spcBef>
              <a:buSzPct val="100000"/>
              <a:defRPr sz="1100"/>
            </a:lvl8pPr>
            <a:lvl9pPr indent="0" marL="2743200" marR="0" rtl="0" algn="l">
              <a:spcBef>
                <a:spcPts val="0"/>
              </a:spcBef>
              <a:buSzPct val="100000"/>
              <a:defRPr sz="1100"/>
            </a:lvl9pPr>
          </a:lstStyle>
          <a:p/>
        </p:txBody>
      </p:sp>
      <p:sp>
        <p:nvSpPr>
          <p:cNvPr id="132" name="Shape 132"/>
          <p:cNvSpPr txBox="1"/>
          <p:nvPr>
            <p:ph idx="11" type="ftr"/>
          </p:nvPr>
        </p:nvSpPr>
        <p:spPr>
          <a:xfrm>
            <a:off x="2901950" y="4767262"/>
            <a:ext cx="4433700" cy="273900"/>
          </a:xfrm>
          <a:prstGeom prst="rect">
            <a:avLst/>
          </a:prstGeom>
          <a:noFill/>
          <a:ln>
            <a:noFill/>
          </a:ln>
        </p:spPr>
        <p:txBody>
          <a:bodyPr anchorCtr="0" anchor="ctr" bIns="68575" lIns="68575" rIns="68575" tIns="68575"/>
          <a:lstStyle>
            <a:lvl1pPr indent="0" marL="0" marR="0" rtl="0" algn="l">
              <a:spcBef>
                <a:spcPts val="0"/>
              </a:spcBef>
              <a:buSzPct val="100000"/>
              <a:defRPr sz="1100"/>
            </a:lvl1pPr>
            <a:lvl2pPr indent="0" marL="342900" marR="0" rtl="0" algn="l">
              <a:spcBef>
                <a:spcPts val="0"/>
              </a:spcBef>
              <a:buSzPct val="100000"/>
              <a:defRPr sz="1100"/>
            </a:lvl2pPr>
            <a:lvl3pPr indent="0" marL="685800" marR="0" rtl="0" algn="l">
              <a:spcBef>
                <a:spcPts val="0"/>
              </a:spcBef>
              <a:buSzPct val="100000"/>
              <a:defRPr sz="1100"/>
            </a:lvl3pPr>
            <a:lvl4pPr indent="0" marL="1028700" marR="0" rtl="0" algn="l">
              <a:spcBef>
                <a:spcPts val="0"/>
              </a:spcBef>
              <a:buSzPct val="100000"/>
              <a:defRPr sz="1100"/>
            </a:lvl4pPr>
            <a:lvl5pPr indent="0" marL="1371600" marR="0" rtl="0" algn="l">
              <a:spcBef>
                <a:spcPts val="0"/>
              </a:spcBef>
              <a:buSzPct val="100000"/>
              <a:defRPr sz="1100"/>
            </a:lvl5pPr>
            <a:lvl6pPr indent="0" marL="1714500" marR="0" rtl="0" algn="l">
              <a:spcBef>
                <a:spcPts val="0"/>
              </a:spcBef>
              <a:buSzPct val="100000"/>
              <a:defRPr sz="1100"/>
            </a:lvl6pPr>
            <a:lvl7pPr indent="0" marL="2057400" marR="0" rtl="0" algn="l">
              <a:spcBef>
                <a:spcPts val="0"/>
              </a:spcBef>
              <a:buSzPct val="100000"/>
              <a:defRPr sz="1100"/>
            </a:lvl7pPr>
            <a:lvl8pPr indent="0" marL="2400300" marR="0" rtl="0" algn="l">
              <a:spcBef>
                <a:spcPts val="0"/>
              </a:spcBef>
              <a:buSzPct val="100000"/>
              <a:defRPr sz="1100"/>
            </a:lvl8pPr>
            <a:lvl9pPr indent="0" marL="2743200" marR="0" rtl="0" algn="l">
              <a:spcBef>
                <a:spcPts val="0"/>
              </a:spcBef>
              <a:buSzPct val="100000"/>
              <a:defRPr sz="1100"/>
            </a:lvl9pPr>
          </a:lstStyle>
          <a:p/>
        </p:txBody>
      </p:sp>
      <p:sp>
        <p:nvSpPr>
          <p:cNvPr id="133" name="Shape 133"/>
          <p:cNvSpPr txBox="1"/>
          <p:nvPr>
            <p:ph idx="12" type="sldNum"/>
          </p:nvPr>
        </p:nvSpPr>
        <p:spPr>
          <a:xfrm>
            <a:off x="7975601" y="4767262"/>
            <a:ext cx="1148099" cy="273900"/>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342900" marR="0" rtl="0" algn="l">
              <a:spcBef>
                <a:spcPts val="0"/>
              </a:spcBef>
            </a:pPr>
            <a:r>
              <a:t/>
            </a:r>
            <a:endParaRPr/>
          </a:p>
          <a:p>
            <a:pPr indent="0" lvl="2" marL="685800" marR="0" rtl="0" algn="l">
              <a:spcBef>
                <a:spcPts val="0"/>
              </a:spcBef>
            </a:pPr>
            <a:r>
              <a:t/>
            </a:r>
            <a:endParaRPr/>
          </a:p>
          <a:p>
            <a:pPr indent="0" lvl="3" marL="1028700" marR="0" rtl="0" algn="l">
              <a:spcBef>
                <a:spcPts val="0"/>
              </a:spcBef>
            </a:pPr>
            <a:r>
              <a:t/>
            </a:r>
            <a:endParaRPr/>
          </a:p>
          <a:p>
            <a:pPr indent="0" lvl="4" marL="1371600" marR="0" rtl="0" algn="l">
              <a:spcBef>
                <a:spcPts val="0"/>
              </a:spcBef>
            </a:pPr>
            <a:r>
              <a:t/>
            </a:r>
            <a:endParaRPr/>
          </a:p>
          <a:p>
            <a:pPr indent="0" lvl="5" marL="1714500" marR="0" rtl="0" algn="l">
              <a:spcBef>
                <a:spcPts val="0"/>
              </a:spcBef>
            </a:pPr>
            <a:r>
              <a:t/>
            </a:r>
            <a:endParaRPr/>
          </a:p>
          <a:p>
            <a:pPr indent="0" lvl="6" marL="2057400" marR="0" rtl="0" algn="l">
              <a:spcBef>
                <a:spcPts val="0"/>
              </a:spcBef>
            </a:pPr>
            <a:r>
              <a:t/>
            </a:r>
            <a:endParaRPr/>
          </a:p>
          <a:p>
            <a:pPr indent="0" lvl="7" marL="2400300" marR="0" rtl="0" algn="l">
              <a:spcBef>
                <a:spcPts val="0"/>
              </a:spcBef>
            </a:pPr>
            <a:r>
              <a:t/>
            </a:r>
            <a:endParaRPr/>
          </a:p>
          <a:p>
            <a:pPr indent="0" lvl="8" marL="2743200" marR="0" rtl="0" algn="l">
              <a:spcBef>
                <a:spcPts val="0"/>
              </a:spcBef>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125" y="5045700"/>
            <a:ext cx="9144000" cy="97800"/>
          </a:xfrm>
          <a:prstGeom prst="rect">
            <a:avLst/>
          </a:prstGeom>
          <a:solidFill>
            <a:schemeClr val="accent6"/>
          </a:solidFill>
          <a:ln>
            <a:noFill/>
          </a:ln>
        </p:spPr>
        <p:txBody>
          <a:bodyPr anchorCtr="0" anchor="ctr" bIns="91425" lIns="91425" rIns="91425" tIns="91425">
            <a:noAutofit/>
          </a:bodyPr>
          <a:lstStyle/>
          <a:p>
            <a:pPr>
              <a:spcBef>
                <a:spcPts val="0"/>
              </a:spcBef>
              <a:buNone/>
            </a:pPr>
            <a:r>
              <a:t/>
            </a:r>
            <a:endParaRPr/>
          </a:p>
        </p:txBody>
      </p:sp>
      <p:cxnSp>
        <p:nvCxnSpPr>
          <p:cNvPr id="22" name="Shape 22"/>
          <p:cNvCxnSpPr/>
          <p:nvPr/>
        </p:nvCxnSpPr>
        <p:spPr>
          <a:xfrm>
            <a:off x="419425" y="1154194"/>
            <a:ext cx="385199" cy="0"/>
          </a:xfrm>
          <a:prstGeom prst="straightConnector1">
            <a:avLst/>
          </a:prstGeom>
          <a:noFill/>
          <a:ln cap="flat" cmpd="sng" w="28575">
            <a:solidFill>
              <a:schemeClr val="dk1"/>
            </a:solidFill>
            <a:prstDash val="solid"/>
            <a:round/>
            <a:headEnd len="med" w="med" type="none"/>
            <a:tailEnd len="med" w="med" type="none"/>
          </a:ln>
        </p:spPr>
      </p:cxnSp>
      <p:sp>
        <p:nvSpPr>
          <p:cNvPr id="23" name="Shape 23"/>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311700" y="1417800"/>
            <a:ext cx="8520599" cy="3150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6" name="Shape 26"/>
        <p:cNvGrpSpPr/>
        <p:nvPr/>
      </p:nvGrpSpPr>
      <p:grpSpPr>
        <a:xfrm>
          <a:off x="0" y="0"/>
          <a:ext cx="0" cy="0"/>
          <a:chOff x="0" y="0"/>
          <a:chExt cx="0" cy="0"/>
        </a:xfrm>
      </p:grpSpPr>
      <p:cxnSp>
        <p:nvCxnSpPr>
          <p:cNvPr id="27" name="Shape 27"/>
          <p:cNvCxnSpPr/>
          <p:nvPr/>
        </p:nvCxnSpPr>
        <p:spPr>
          <a:xfrm>
            <a:off x="419425" y="1154194"/>
            <a:ext cx="385199" cy="0"/>
          </a:xfrm>
          <a:prstGeom prst="straightConnector1">
            <a:avLst/>
          </a:prstGeom>
          <a:noFill/>
          <a:ln cap="flat" cmpd="sng" w="28575">
            <a:solidFill>
              <a:schemeClr val="dk1"/>
            </a:solidFill>
            <a:prstDash val="solid"/>
            <a:round/>
            <a:headEnd len="med" w="med" type="none"/>
            <a:tailEnd len="med" w="med" type="none"/>
          </a:ln>
        </p:spPr>
      </p:cxnSp>
      <p:sp>
        <p:nvSpPr>
          <p:cNvPr id="28" name="Shape 28"/>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311700" y="1417950"/>
            <a:ext cx="3999899" cy="3150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2" type="body"/>
          </p:nvPr>
        </p:nvSpPr>
        <p:spPr>
          <a:xfrm>
            <a:off x="4832400" y="1417950"/>
            <a:ext cx="3999899" cy="3150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x="0" y="0"/>
          <a:ext cx="0" cy="0"/>
          <a:chOff x="0" y="0"/>
          <a:chExt cx="0" cy="0"/>
        </a:xfrm>
      </p:grpSpPr>
      <p:sp>
        <p:nvSpPr>
          <p:cNvPr id="33" name="Shape 33"/>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5" name="Shape 35"/>
        <p:cNvGrpSpPr/>
        <p:nvPr/>
      </p:nvGrpSpPr>
      <p:grpSpPr>
        <a:xfrm>
          <a:off x="0" y="0"/>
          <a:ext cx="0" cy="0"/>
          <a:chOff x="0" y="0"/>
          <a:chExt cx="0" cy="0"/>
        </a:xfrm>
      </p:grpSpPr>
      <p:cxnSp>
        <p:nvCxnSpPr>
          <p:cNvPr id="36" name="Shape 36"/>
          <p:cNvCxnSpPr/>
          <p:nvPr/>
        </p:nvCxnSpPr>
        <p:spPr>
          <a:xfrm>
            <a:off x="411043" y="1417772"/>
            <a:ext cx="385199" cy="0"/>
          </a:xfrm>
          <a:prstGeom prst="straightConnector1">
            <a:avLst/>
          </a:prstGeom>
          <a:noFill/>
          <a:ln cap="flat" cmpd="sng" w="28575">
            <a:solidFill>
              <a:schemeClr val="dk1"/>
            </a:solidFill>
            <a:prstDash val="solid"/>
            <a:round/>
            <a:headEnd len="med" w="med" type="none"/>
            <a:tailEnd len="med" w="med" type="none"/>
          </a:ln>
        </p:spPr>
      </p:cxnSp>
      <p:sp>
        <p:nvSpPr>
          <p:cNvPr id="37" name="Shape 37"/>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8" name="Shape 38"/>
          <p:cNvSpPr txBox="1"/>
          <p:nvPr>
            <p:ph idx="1" type="body"/>
          </p:nvPr>
        </p:nvSpPr>
        <p:spPr>
          <a:xfrm>
            <a:off x="311700" y="1640350"/>
            <a:ext cx="2807999" cy="29289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0" name="Shape 40"/>
        <p:cNvGrpSpPr/>
        <p:nvPr/>
      </p:nvGrpSpPr>
      <p:grpSpPr>
        <a:xfrm>
          <a:off x="0" y="0"/>
          <a:ext cx="0" cy="0"/>
          <a:chOff x="0" y="0"/>
          <a:chExt cx="0" cy="0"/>
        </a:xfrm>
      </p:grpSpPr>
      <p:sp>
        <p:nvSpPr>
          <p:cNvPr id="41" name="Shape 41"/>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42" name="Shape 42"/>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43" name="Shape 43"/>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SzPct val="100000"/>
              <a:defRPr sz="4200"/>
            </a:lvl1pPr>
            <a:lvl2pPr>
              <a:spcBef>
                <a:spcPts val="0"/>
              </a:spcBef>
              <a:buSzPct val="100000"/>
              <a:defRPr sz="4200"/>
            </a:lvl2pPr>
            <a:lvl3pPr>
              <a:spcBef>
                <a:spcPts val="0"/>
              </a:spcBef>
              <a:buSzPct val="100000"/>
              <a:defRPr sz="4200"/>
            </a:lvl3pPr>
            <a:lvl4pPr>
              <a:spcBef>
                <a:spcPts val="0"/>
              </a:spcBef>
              <a:buSzPct val="100000"/>
              <a:defRPr sz="4200"/>
            </a:lvl4pPr>
            <a:lvl5pPr>
              <a:spcBef>
                <a:spcPts val="0"/>
              </a:spcBef>
              <a:buSzPct val="100000"/>
              <a:defRPr sz="4200"/>
            </a:lvl5pPr>
            <a:lvl6pPr>
              <a:spcBef>
                <a:spcPts val="0"/>
              </a:spcBef>
              <a:buSzPct val="100000"/>
              <a:defRPr sz="4200"/>
            </a:lvl6pPr>
            <a:lvl7pPr>
              <a:spcBef>
                <a:spcPts val="0"/>
              </a:spcBef>
              <a:buSzPct val="100000"/>
              <a:defRPr sz="4200"/>
            </a:lvl7pPr>
            <a:lvl8pPr>
              <a:spcBef>
                <a:spcPts val="0"/>
              </a:spcBef>
              <a:buSzPct val="100000"/>
              <a:defRPr sz="4200"/>
            </a:lvl8pPr>
            <a:lvl9pPr>
              <a:spcBef>
                <a:spcPts val="0"/>
              </a:spcBef>
              <a:buSzPct val="100000"/>
              <a:defRPr sz="4200"/>
            </a:lvl9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a:off x="4572000" y="-100"/>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47" name="Shape 4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8" name="Shape 48"/>
          <p:cNvSpPr txBox="1"/>
          <p:nvPr>
            <p:ph type="title"/>
          </p:nvPr>
        </p:nvSpPr>
        <p:spPr>
          <a:xfrm>
            <a:off x="265500" y="1084625"/>
            <a:ext cx="4045199" cy="17070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49" name="Shape 49"/>
          <p:cNvSpPr txBox="1"/>
          <p:nvPr>
            <p:ph idx="1" type="subTitle"/>
          </p:nvPr>
        </p:nvSpPr>
        <p:spPr>
          <a:xfrm>
            <a:off x="265500" y="2845200"/>
            <a:ext cx="4045199" cy="1421699"/>
          </a:xfrm>
          <a:prstGeom prst="rect">
            <a:avLst/>
          </a:prstGeom>
        </p:spPr>
        <p:txBody>
          <a:bodyPr anchorCtr="0" anchor="t" bIns="91425" lIns="91425" rIns="91425" tIns="91425"/>
          <a:lstStyle>
            <a:lvl1pPr algn="ctr">
              <a:lnSpc>
                <a:spcPct val="100000"/>
              </a:lnSpc>
              <a:spcBef>
                <a:spcPts val="0"/>
              </a:spcBef>
              <a:spcAft>
                <a:spcPts val="0"/>
              </a:spcAft>
              <a:buClr>
                <a:schemeClr val="accent6"/>
              </a:buClr>
              <a:buSzPct val="100000"/>
              <a:buNone/>
              <a:defRPr sz="2100">
                <a:solidFill>
                  <a:schemeClr val="accent6"/>
                </a:solidFill>
              </a:defRPr>
            </a:lvl1pPr>
            <a:lvl2pPr algn="ctr">
              <a:lnSpc>
                <a:spcPct val="100000"/>
              </a:lnSpc>
              <a:spcBef>
                <a:spcPts val="0"/>
              </a:spcBef>
              <a:spcAft>
                <a:spcPts val="0"/>
              </a:spcAft>
              <a:buClr>
                <a:schemeClr val="accent6"/>
              </a:buClr>
              <a:buSzPct val="100000"/>
              <a:buNone/>
              <a:defRPr sz="2100">
                <a:solidFill>
                  <a:schemeClr val="accent6"/>
                </a:solidFill>
              </a:defRPr>
            </a:lvl2pPr>
            <a:lvl3pPr algn="ctr">
              <a:lnSpc>
                <a:spcPct val="100000"/>
              </a:lnSpc>
              <a:spcBef>
                <a:spcPts val="0"/>
              </a:spcBef>
              <a:spcAft>
                <a:spcPts val="0"/>
              </a:spcAft>
              <a:buClr>
                <a:schemeClr val="accent6"/>
              </a:buClr>
              <a:buSzPct val="100000"/>
              <a:buNone/>
              <a:defRPr sz="2100">
                <a:solidFill>
                  <a:schemeClr val="accent6"/>
                </a:solidFill>
              </a:defRPr>
            </a:lvl3pPr>
            <a:lvl4pPr algn="ctr">
              <a:lnSpc>
                <a:spcPct val="100000"/>
              </a:lnSpc>
              <a:spcBef>
                <a:spcPts val="0"/>
              </a:spcBef>
              <a:spcAft>
                <a:spcPts val="0"/>
              </a:spcAft>
              <a:buClr>
                <a:schemeClr val="accent6"/>
              </a:buClr>
              <a:buSzPct val="100000"/>
              <a:buNone/>
              <a:defRPr sz="2100">
                <a:solidFill>
                  <a:schemeClr val="accent6"/>
                </a:solidFill>
              </a:defRPr>
            </a:lvl4pPr>
            <a:lvl5pPr algn="ctr">
              <a:lnSpc>
                <a:spcPct val="100000"/>
              </a:lnSpc>
              <a:spcBef>
                <a:spcPts val="0"/>
              </a:spcBef>
              <a:spcAft>
                <a:spcPts val="0"/>
              </a:spcAft>
              <a:buClr>
                <a:schemeClr val="accent6"/>
              </a:buClr>
              <a:buSzPct val="100000"/>
              <a:buNone/>
              <a:defRPr sz="2100">
                <a:solidFill>
                  <a:schemeClr val="accent6"/>
                </a:solidFill>
              </a:defRPr>
            </a:lvl5pPr>
            <a:lvl6pPr algn="ctr">
              <a:lnSpc>
                <a:spcPct val="100000"/>
              </a:lnSpc>
              <a:spcBef>
                <a:spcPts val="0"/>
              </a:spcBef>
              <a:spcAft>
                <a:spcPts val="0"/>
              </a:spcAft>
              <a:buClr>
                <a:schemeClr val="accent6"/>
              </a:buClr>
              <a:buSzPct val="100000"/>
              <a:buNone/>
              <a:defRPr sz="2100">
                <a:solidFill>
                  <a:schemeClr val="accent6"/>
                </a:solidFill>
              </a:defRPr>
            </a:lvl6pPr>
            <a:lvl7pPr algn="ctr">
              <a:lnSpc>
                <a:spcPct val="100000"/>
              </a:lnSpc>
              <a:spcBef>
                <a:spcPts val="0"/>
              </a:spcBef>
              <a:spcAft>
                <a:spcPts val="0"/>
              </a:spcAft>
              <a:buClr>
                <a:schemeClr val="accent6"/>
              </a:buClr>
              <a:buSzPct val="100000"/>
              <a:buNone/>
              <a:defRPr sz="2100">
                <a:solidFill>
                  <a:schemeClr val="accent6"/>
                </a:solidFill>
              </a:defRPr>
            </a:lvl7pPr>
            <a:lvl8pPr algn="ctr">
              <a:lnSpc>
                <a:spcPct val="100000"/>
              </a:lnSpc>
              <a:spcBef>
                <a:spcPts val="0"/>
              </a:spcBef>
              <a:spcAft>
                <a:spcPts val="0"/>
              </a:spcAft>
              <a:buClr>
                <a:schemeClr val="accent6"/>
              </a:buClr>
              <a:buSzPct val="100000"/>
              <a:buNone/>
              <a:defRPr sz="2100">
                <a:solidFill>
                  <a:schemeClr val="accent6"/>
                </a:solidFill>
              </a:defRPr>
            </a:lvl8pPr>
            <a:lvl9pPr algn="ctr">
              <a:lnSpc>
                <a:spcPct val="100000"/>
              </a:lnSpc>
              <a:spcBef>
                <a:spcPts val="0"/>
              </a:spcBef>
              <a:spcAft>
                <a:spcPts val="0"/>
              </a:spcAft>
              <a:buClr>
                <a:schemeClr val="accent6"/>
              </a:buClr>
              <a:buSzPct val="100000"/>
              <a:buNone/>
              <a:defRPr sz="2100">
                <a:solidFill>
                  <a:schemeClr val="accent6"/>
                </a:solidFill>
              </a:defRPr>
            </a:lvl9pPr>
          </a:lstStyle>
          <a:p/>
        </p:txBody>
      </p:sp>
      <p:sp>
        <p:nvSpPr>
          <p:cNvPr id="50" name="Shape 5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ph idx="1" type="body"/>
          </p:nvPr>
        </p:nvSpPr>
        <p:spPr>
          <a:xfrm>
            <a:off x="319500" y="4230575"/>
            <a:ext cx="5998800" cy="598799"/>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54" name="Shape 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2.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372725"/>
            <a:ext cx="8520599" cy="645000"/>
          </a:xfrm>
          <a:prstGeom prst="rect">
            <a:avLst/>
          </a:prstGeom>
          <a:noFill/>
          <a:ln>
            <a:noFill/>
          </a:ln>
        </p:spPr>
        <p:txBody>
          <a:bodyPr anchorCtr="0" anchor="t" bIns="91425" lIns="91425" rIns="91425" tIns="91425"/>
          <a:lstStyle>
            <a:lvl1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6" name="Shape 6"/>
          <p:cNvSpPr txBox="1"/>
          <p:nvPr>
            <p:ph idx="1" type="body"/>
          </p:nvPr>
        </p:nvSpPr>
        <p:spPr>
          <a:xfrm>
            <a:off x="311700" y="1417800"/>
            <a:ext cx="8520599" cy="31509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1"/>
              </a:buClr>
              <a:buSzPct val="100000"/>
              <a:buFont typeface="Lato"/>
              <a:defRPr sz="1800">
                <a:solidFill>
                  <a:schemeClr val="dk1"/>
                </a:solidFill>
                <a:latin typeface="Lato"/>
                <a:ea typeface="Lato"/>
                <a:cs typeface="Lato"/>
                <a:sym typeface="Lato"/>
              </a:defRPr>
            </a:lvl1pPr>
            <a:lvl2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2pPr>
            <a:lvl3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3pPr>
            <a:lvl4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4pPr>
            <a:lvl5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5pPr>
            <a:lvl6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6pPr>
            <a:lvl7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7pPr>
            <a:lvl8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8pPr>
            <a:lvl9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9" name="Shape 69"/>
        <p:cNvGrpSpPr/>
        <p:nvPr/>
      </p:nvGrpSpPr>
      <p:grpSpPr>
        <a:xfrm>
          <a:off x="0" y="0"/>
          <a:ext cx="0" cy="0"/>
          <a:chOff x="0" y="0"/>
          <a:chExt cx="0" cy="0"/>
        </a:xfrm>
      </p:grpSpPr>
      <p:sp>
        <p:nvSpPr>
          <p:cNvPr id="70" name="Shape 70"/>
          <p:cNvSpPr txBox="1"/>
          <p:nvPr>
            <p:ph type="title"/>
          </p:nvPr>
        </p:nvSpPr>
        <p:spPr>
          <a:xfrm>
            <a:off x="311700" y="372724"/>
            <a:ext cx="8520599" cy="645000"/>
          </a:xfrm>
          <a:prstGeom prst="rect">
            <a:avLst/>
          </a:prstGeom>
          <a:noFill/>
          <a:ln>
            <a:noFill/>
          </a:ln>
        </p:spPr>
        <p:txBody>
          <a:bodyPr anchorCtr="0" anchor="t" bIns="91425" lIns="91425" rIns="91425" tIns="91425"/>
          <a:lstStyle>
            <a:lvl1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rt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1" name="Shape 71"/>
          <p:cNvSpPr txBox="1"/>
          <p:nvPr>
            <p:ph idx="1" type="body"/>
          </p:nvPr>
        </p:nvSpPr>
        <p:spPr>
          <a:xfrm>
            <a:off x="311700" y="1417800"/>
            <a:ext cx="8520599" cy="3150900"/>
          </a:xfrm>
          <a:prstGeom prst="rect">
            <a:avLst/>
          </a:prstGeom>
          <a:noFill/>
          <a:ln>
            <a:noFill/>
          </a:ln>
        </p:spPr>
        <p:txBody>
          <a:bodyPr anchorCtr="0" anchor="t" bIns="91425" lIns="91425" rIns="91425" tIns="91425"/>
          <a:lstStyle>
            <a:lvl1pPr rtl="0">
              <a:lnSpc>
                <a:spcPct val="115000"/>
              </a:lnSpc>
              <a:spcBef>
                <a:spcPts val="0"/>
              </a:spcBef>
              <a:spcAft>
                <a:spcPts val="1600"/>
              </a:spcAft>
              <a:buClr>
                <a:schemeClr val="dk1"/>
              </a:buClr>
              <a:buSzPct val="100000"/>
              <a:buFont typeface="Lato"/>
              <a:defRPr sz="1800">
                <a:solidFill>
                  <a:schemeClr val="dk1"/>
                </a:solidFill>
                <a:latin typeface="Lato"/>
                <a:ea typeface="Lato"/>
                <a:cs typeface="Lato"/>
                <a:sym typeface="Lato"/>
              </a:defRPr>
            </a:lvl1pPr>
            <a:lvl2pPr rtl="0">
              <a:lnSpc>
                <a:spcPct val="115000"/>
              </a:lnSpc>
              <a:spcBef>
                <a:spcPts val="0"/>
              </a:spcBef>
              <a:spcAft>
                <a:spcPts val="1600"/>
              </a:spcAft>
              <a:buClr>
                <a:schemeClr val="dk1"/>
              </a:buClr>
              <a:buSzPct val="100000"/>
              <a:buFont typeface="Lato"/>
              <a:defRPr sz="1400">
                <a:solidFill>
                  <a:schemeClr val="dk1"/>
                </a:solidFill>
                <a:latin typeface="Lato"/>
                <a:ea typeface="Lato"/>
                <a:cs typeface="Lato"/>
                <a:sym typeface="Lato"/>
              </a:defRPr>
            </a:lvl2pPr>
            <a:lvl3pPr rtl="0">
              <a:lnSpc>
                <a:spcPct val="115000"/>
              </a:lnSpc>
              <a:spcBef>
                <a:spcPts val="0"/>
              </a:spcBef>
              <a:spcAft>
                <a:spcPts val="1600"/>
              </a:spcAft>
              <a:buClr>
                <a:schemeClr val="dk1"/>
              </a:buClr>
              <a:buSzPct val="100000"/>
              <a:buFont typeface="Lato"/>
              <a:defRPr sz="1400">
                <a:solidFill>
                  <a:schemeClr val="dk1"/>
                </a:solidFill>
                <a:latin typeface="Lato"/>
                <a:ea typeface="Lato"/>
                <a:cs typeface="Lato"/>
                <a:sym typeface="Lato"/>
              </a:defRPr>
            </a:lvl3pPr>
            <a:lvl4pPr rtl="0">
              <a:lnSpc>
                <a:spcPct val="115000"/>
              </a:lnSpc>
              <a:spcBef>
                <a:spcPts val="0"/>
              </a:spcBef>
              <a:spcAft>
                <a:spcPts val="1600"/>
              </a:spcAft>
              <a:buClr>
                <a:schemeClr val="dk1"/>
              </a:buClr>
              <a:buSzPct val="100000"/>
              <a:buFont typeface="Lato"/>
              <a:defRPr sz="1400">
                <a:solidFill>
                  <a:schemeClr val="dk1"/>
                </a:solidFill>
                <a:latin typeface="Lato"/>
                <a:ea typeface="Lato"/>
                <a:cs typeface="Lato"/>
                <a:sym typeface="Lato"/>
              </a:defRPr>
            </a:lvl4pPr>
            <a:lvl5pPr rtl="0">
              <a:lnSpc>
                <a:spcPct val="115000"/>
              </a:lnSpc>
              <a:spcBef>
                <a:spcPts val="0"/>
              </a:spcBef>
              <a:spcAft>
                <a:spcPts val="1600"/>
              </a:spcAft>
              <a:buClr>
                <a:schemeClr val="dk1"/>
              </a:buClr>
              <a:buSzPct val="100000"/>
              <a:buFont typeface="Lato"/>
              <a:defRPr sz="1400">
                <a:solidFill>
                  <a:schemeClr val="dk1"/>
                </a:solidFill>
                <a:latin typeface="Lato"/>
                <a:ea typeface="Lato"/>
                <a:cs typeface="Lato"/>
                <a:sym typeface="Lato"/>
              </a:defRPr>
            </a:lvl5pPr>
            <a:lvl6pPr rtl="0">
              <a:lnSpc>
                <a:spcPct val="115000"/>
              </a:lnSpc>
              <a:spcBef>
                <a:spcPts val="0"/>
              </a:spcBef>
              <a:spcAft>
                <a:spcPts val="1600"/>
              </a:spcAft>
              <a:buClr>
                <a:schemeClr val="dk1"/>
              </a:buClr>
              <a:buSzPct val="100000"/>
              <a:buFont typeface="Lato"/>
              <a:defRPr sz="1400">
                <a:solidFill>
                  <a:schemeClr val="dk1"/>
                </a:solidFill>
                <a:latin typeface="Lato"/>
                <a:ea typeface="Lato"/>
                <a:cs typeface="Lato"/>
                <a:sym typeface="Lato"/>
              </a:defRPr>
            </a:lvl6pPr>
            <a:lvl7pPr rtl="0">
              <a:lnSpc>
                <a:spcPct val="115000"/>
              </a:lnSpc>
              <a:spcBef>
                <a:spcPts val="0"/>
              </a:spcBef>
              <a:spcAft>
                <a:spcPts val="1600"/>
              </a:spcAft>
              <a:buClr>
                <a:schemeClr val="dk1"/>
              </a:buClr>
              <a:buSzPct val="100000"/>
              <a:buFont typeface="Lato"/>
              <a:defRPr sz="1400">
                <a:solidFill>
                  <a:schemeClr val="dk1"/>
                </a:solidFill>
                <a:latin typeface="Lato"/>
                <a:ea typeface="Lato"/>
                <a:cs typeface="Lato"/>
                <a:sym typeface="Lato"/>
              </a:defRPr>
            </a:lvl7pPr>
            <a:lvl8pPr rtl="0">
              <a:lnSpc>
                <a:spcPct val="115000"/>
              </a:lnSpc>
              <a:spcBef>
                <a:spcPts val="0"/>
              </a:spcBef>
              <a:spcAft>
                <a:spcPts val="1600"/>
              </a:spcAft>
              <a:buClr>
                <a:schemeClr val="dk1"/>
              </a:buClr>
              <a:buSzPct val="100000"/>
              <a:buFont typeface="Lato"/>
              <a:defRPr sz="1400">
                <a:solidFill>
                  <a:schemeClr val="dk1"/>
                </a:solidFill>
                <a:latin typeface="Lato"/>
                <a:ea typeface="Lato"/>
                <a:cs typeface="Lato"/>
                <a:sym typeface="Lato"/>
              </a:defRPr>
            </a:lvl8pPr>
            <a:lvl9pPr rtl="0">
              <a:lnSpc>
                <a:spcPct val="115000"/>
              </a:lnSpc>
              <a:spcBef>
                <a:spcPts val="0"/>
              </a:spcBef>
              <a:spcAft>
                <a:spcPts val="1600"/>
              </a:spcAft>
              <a:buClr>
                <a:schemeClr val="dk1"/>
              </a:buClr>
              <a:buSzPct val="100000"/>
              <a:buFont typeface="Lato"/>
              <a:defRPr sz="1400">
                <a:solidFill>
                  <a:schemeClr val="dk1"/>
                </a:solidFill>
                <a:latin typeface="Lato"/>
                <a:ea typeface="Lato"/>
                <a:cs typeface="Lato"/>
                <a:sym typeface="Lato"/>
              </a:defRPr>
            </a:lvl9pPr>
          </a:lstStyle>
          <a:p/>
        </p:txBody>
      </p:sp>
      <p:sp>
        <p:nvSpPr>
          <p:cNvPr id="72" name="Shape 72"/>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000">
                <a:solidFill>
                  <a:schemeClr val="dk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 Id="rId3" Type="http://schemas.openxmlformats.org/officeDocument/2006/relationships/image" Target="../media/image01.png"/><Relationship Id="rId4"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 Id="rId3" Type="http://schemas.openxmlformats.org/officeDocument/2006/relationships/hyperlink" Target="https://www.youtube.com/watch?v=KnVp0070o0s" TargetMode="External"/><Relationship Id="rId4" Type="http://schemas.openxmlformats.org/officeDocument/2006/relationships/hyperlink" Target="http://isamunsa.org/parley.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ctrTitle"/>
          </p:nvPr>
        </p:nvSpPr>
        <p:spPr>
          <a:xfrm>
            <a:off x="630600" y="136800"/>
            <a:ext cx="7893000" cy="1853700"/>
          </a:xfrm>
          <a:prstGeom prst="rect">
            <a:avLst/>
          </a:prstGeom>
        </p:spPr>
        <p:txBody>
          <a:bodyPr anchorCtr="0" anchor="b" bIns="91425" lIns="91425" rIns="91425" tIns="91425">
            <a:noAutofit/>
          </a:bodyPr>
          <a:lstStyle/>
          <a:p>
            <a:pPr>
              <a:spcBef>
                <a:spcPts val="0"/>
              </a:spcBef>
              <a:buNone/>
            </a:pPr>
            <a:r>
              <a:rPr lang="en"/>
              <a:t>MUN 10/21</a:t>
            </a:r>
          </a:p>
        </p:txBody>
      </p:sp>
      <p:sp>
        <p:nvSpPr>
          <p:cNvPr id="65" name="Shape 65"/>
          <p:cNvSpPr txBox="1"/>
          <p:nvPr>
            <p:ph idx="1" type="subTitle"/>
          </p:nvPr>
        </p:nvSpPr>
        <p:spPr>
          <a:xfrm>
            <a:off x="630600" y="3228375"/>
            <a:ext cx="7893000" cy="1274099"/>
          </a:xfrm>
          <a:prstGeom prst="rect">
            <a:avLst/>
          </a:prstGeom>
        </p:spPr>
        <p:txBody>
          <a:bodyPr anchorCtr="0" anchor="b" bIns="91425" lIns="91425" rIns="91425" tIns="91425">
            <a:noAutofit/>
          </a:bodyPr>
          <a:lstStyle/>
          <a:p>
            <a:pPr>
              <a:spcBef>
                <a:spcPts val="0"/>
              </a:spcBef>
              <a:buNone/>
            </a:pPr>
            <a:r>
              <a:rPr lang="en"/>
              <a:t>Look at your neighbor aggressively and give em a smile!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189689" y="842877"/>
            <a:ext cx="2210699" cy="34509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rgbClr val="FFFFFF"/>
              </a:buClr>
              <a:buSzPct val="25000"/>
              <a:buFont typeface="Cantarell"/>
              <a:buNone/>
            </a:pPr>
            <a:r>
              <a:rPr b="0" baseline="0" i="0" lang="en" sz="2700" u="none" cap="none" strike="noStrike">
                <a:solidFill>
                  <a:srgbClr val="FFFFFF"/>
                </a:solidFill>
                <a:latin typeface="Cantarell"/>
                <a:ea typeface="Cantarell"/>
                <a:cs typeface="Cantarell"/>
                <a:sym typeface="Cantarell"/>
              </a:rPr>
              <a:t>Remind 101</a:t>
            </a:r>
          </a:p>
        </p:txBody>
      </p:sp>
      <p:pic>
        <p:nvPicPr>
          <p:cNvPr id="136" name="Shape 136"/>
          <p:cNvPicPr preferRelativeResize="0"/>
          <p:nvPr/>
        </p:nvPicPr>
        <p:blipFill>
          <a:blip r:embed="rId3">
            <a:alphaModFix/>
          </a:blip>
          <a:stretch>
            <a:fillRect/>
          </a:stretch>
        </p:blipFill>
        <p:spPr>
          <a:xfrm>
            <a:off x="4309650" y="69018"/>
            <a:ext cx="2807290" cy="4998600"/>
          </a:xfrm>
          <a:prstGeom prst="rect">
            <a:avLst/>
          </a:prstGeom>
          <a:noFill/>
          <a:ln>
            <a:noFill/>
          </a:ln>
        </p:spPr>
      </p:pic>
      <p:sp>
        <p:nvSpPr>
          <p:cNvPr id="137" name="Shape 137"/>
          <p:cNvSpPr/>
          <p:nvPr/>
        </p:nvSpPr>
        <p:spPr>
          <a:xfrm>
            <a:off x="6088893" y="1530656"/>
            <a:ext cx="393900" cy="303900"/>
          </a:xfrm>
          <a:prstGeom prst="rect">
            <a:avLst/>
          </a:prstGeom>
          <a:solidFill>
            <a:schemeClr val="dk1"/>
          </a:solidFill>
          <a:ln cap="flat" cmpd="sng" w="9525">
            <a:solidFill>
              <a:schemeClr val="dk1"/>
            </a:solidFill>
            <a:prstDash val="solid"/>
            <a:round/>
            <a:headEnd len="med" w="med" type="none"/>
            <a:tailEnd len="med" w="med" type="none"/>
          </a:ln>
        </p:spPr>
        <p:txBody>
          <a:bodyPr anchorCtr="0" anchor="ctr" bIns="68575" lIns="68575" rIns="68575" tIns="68575">
            <a:noAutofit/>
          </a:bodyPr>
          <a:lstStyle/>
          <a:p>
            <a:pPr>
              <a:spcBef>
                <a:spcPts val="0"/>
              </a:spcBef>
              <a:buNone/>
            </a:pPr>
            <a:r>
              <a:t/>
            </a:r>
            <a:endParaRPr/>
          </a:p>
        </p:txBody>
      </p:sp>
      <p:sp>
        <p:nvSpPr>
          <p:cNvPr id="138" name="Shape 138"/>
          <p:cNvSpPr/>
          <p:nvPr/>
        </p:nvSpPr>
        <p:spPr>
          <a:xfrm>
            <a:off x="6392643" y="2263987"/>
            <a:ext cx="393900" cy="303900"/>
          </a:xfrm>
          <a:prstGeom prst="rect">
            <a:avLst/>
          </a:prstGeom>
          <a:solidFill>
            <a:schemeClr val="dk1"/>
          </a:solidFill>
          <a:ln cap="flat" cmpd="sng" w="9525">
            <a:solidFill>
              <a:schemeClr val="dk1"/>
            </a:solidFill>
            <a:prstDash val="solid"/>
            <a:round/>
            <a:headEnd len="med" w="med" type="none"/>
            <a:tailEnd len="med" w="med" type="none"/>
          </a:ln>
        </p:spPr>
        <p:txBody>
          <a:bodyPr anchorCtr="0" anchor="ctr" bIns="68575" lIns="68575" rIns="68575" tIns="68575">
            <a:noAutofit/>
          </a:bodyPr>
          <a:lstStyle/>
          <a:p>
            <a:pPr lvl="0" rtl="0">
              <a:spcBef>
                <a:spcPts val="0"/>
              </a:spcBef>
              <a:buNone/>
            </a:pPr>
            <a:r>
              <a:t/>
            </a:r>
            <a:endParaRPr sz="11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189689" y="842877"/>
            <a:ext cx="2210699" cy="3450900"/>
          </a:xfrm>
          <a:prstGeom prst="rect">
            <a:avLst/>
          </a:prstGeom>
        </p:spPr>
        <p:txBody>
          <a:bodyPr anchorCtr="0" anchor="ctr" bIns="91425" lIns="91425" rIns="91425" tIns="91425">
            <a:noAutofit/>
          </a:bodyPr>
          <a:lstStyle/>
          <a:p>
            <a:pPr>
              <a:spcBef>
                <a:spcPts val="0"/>
              </a:spcBef>
              <a:buNone/>
            </a:pPr>
            <a:r>
              <a:rPr lang="en"/>
              <a:t>Dues	</a:t>
            </a:r>
          </a:p>
        </p:txBody>
      </p:sp>
      <p:sp>
        <p:nvSpPr>
          <p:cNvPr id="144" name="Shape 144"/>
          <p:cNvSpPr txBox="1"/>
          <p:nvPr>
            <p:ph idx="1" type="body"/>
          </p:nvPr>
        </p:nvSpPr>
        <p:spPr>
          <a:xfrm>
            <a:off x="2901950" y="648081"/>
            <a:ext cx="5486399" cy="3840600"/>
          </a:xfrm>
          <a:prstGeom prst="rect">
            <a:avLst/>
          </a:prstGeom>
        </p:spPr>
        <p:txBody>
          <a:bodyPr anchorCtr="0" anchor="ctr" bIns="91425" lIns="91425" rIns="91425" tIns="91425">
            <a:noAutofit/>
          </a:bodyPr>
          <a:lstStyle/>
          <a:p>
            <a:pPr indent="-228600" lvl="0" marL="457200" rtl="0">
              <a:spcBef>
                <a:spcPts val="0"/>
              </a:spcBef>
            </a:pPr>
            <a:r>
              <a:rPr lang="en"/>
              <a:t>Dues are $40, you can pay them on the VHS Webstore</a:t>
            </a:r>
          </a:p>
          <a:p>
            <a:pPr indent="-228600" lvl="1" marL="914400" rtl="0">
              <a:spcBef>
                <a:spcPts val="0"/>
              </a:spcBef>
            </a:pPr>
            <a:r>
              <a:rPr lang="en"/>
              <a:t>they include cost of t-shirt</a:t>
            </a:r>
          </a:p>
          <a:p>
            <a:pPr>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189689" y="842877"/>
            <a:ext cx="2210699" cy="3450900"/>
          </a:xfrm>
          <a:prstGeom prst="rect">
            <a:avLst/>
          </a:prstGeom>
        </p:spPr>
        <p:txBody>
          <a:bodyPr anchorCtr="0" anchor="ctr" bIns="91425" lIns="91425" rIns="91425" tIns="91425">
            <a:noAutofit/>
          </a:bodyPr>
          <a:lstStyle/>
          <a:p>
            <a:pPr>
              <a:spcBef>
                <a:spcPts val="0"/>
              </a:spcBef>
              <a:buNone/>
            </a:pPr>
            <a:r>
              <a:rPr lang="en"/>
              <a:t>MUNSA	</a:t>
            </a:r>
          </a:p>
        </p:txBody>
      </p:sp>
      <p:sp>
        <p:nvSpPr>
          <p:cNvPr id="150" name="Shape 150"/>
          <p:cNvSpPr txBox="1"/>
          <p:nvPr>
            <p:ph idx="1" type="body"/>
          </p:nvPr>
        </p:nvSpPr>
        <p:spPr>
          <a:xfrm>
            <a:off x="2901950" y="648081"/>
            <a:ext cx="5486399" cy="3840600"/>
          </a:xfrm>
          <a:prstGeom prst="rect">
            <a:avLst/>
          </a:prstGeom>
        </p:spPr>
        <p:txBody>
          <a:bodyPr anchorCtr="0" anchor="ctr" bIns="91425" lIns="91425" rIns="91425" tIns="91425">
            <a:noAutofit/>
          </a:bodyPr>
          <a:lstStyle/>
          <a:p>
            <a:pPr indent="-228600" lvl="0" marL="457200" rtl="0">
              <a:spcBef>
                <a:spcPts val="0"/>
              </a:spcBef>
            </a:pPr>
            <a:r>
              <a:rPr lang="en"/>
              <a:t>Date- January 6, 2016</a:t>
            </a:r>
          </a:p>
          <a:p>
            <a:pPr indent="-228600" lvl="0" marL="457200" rtl="0">
              <a:spcBef>
                <a:spcPts val="0"/>
              </a:spcBef>
            </a:pPr>
            <a:r>
              <a:rPr lang="en"/>
              <a:t>Location- San Antonio</a:t>
            </a:r>
          </a:p>
          <a:p>
            <a:pPr indent="-228600" lvl="0" marL="457200" rtl="0">
              <a:spcBef>
                <a:spcPts val="0"/>
              </a:spcBef>
            </a:pPr>
            <a:r>
              <a:rPr lang="en"/>
              <a:t>This conference is pretty big, which is good for us!</a:t>
            </a:r>
          </a:p>
          <a:p>
            <a:pPr indent="-228600" lvl="0" marL="457200" rtl="0">
              <a:spcBef>
                <a:spcPts val="0"/>
              </a:spcBef>
            </a:pPr>
            <a:r>
              <a:rPr lang="en"/>
              <a:t>RAISE YOUR HANDS IN THE AIR AND WAVE EM LIKE YOU JUST DON’T CARE- if you’re interested.</a:t>
            </a:r>
          </a:p>
          <a:p>
            <a:pPr indent="0" marL="10160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189689" y="842877"/>
            <a:ext cx="2210699" cy="3450900"/>
          </a:xfrm>
          <a:prstGeom prst="rect">
            <a:avLst/>
          </a:prstGeom>
        </p:spPr>
        <p:txBody>
          <a:bodyPr anchorCtr="0" anchor="ctr" bIns="91425" lIns="91425" rIns="91425" tIns="91425">
            <a:noAutofit/>
          </a:bodyPr>
          <a:lstStyle/>
          <a:p>
            <a:pPr>
              <a:spcBef>
                <a:spcPts val="0"/>
              </a:spcBef>
              <a:buNone/>
            </a:pPr>
            <a:r>
              <a:rPr lang="en"/>
              <a:t>T-Shirts	</a:t>
            </a:r>
          </a:p>
        </p:txBody>
      </p:sp>
      <p:pic>
        <p:nvPicPr>
          <p:cNvPr id="156" name="Shape 156"/>
          <p:cNvPicPr preferRelativeResize="0"/>
          <p:nvPr/>
        </p:nvPicPr>
        <p:blipFill>
          <a:blip r:embed="rId3">
            <a:alphaModFix/>
          </a:blip>
          <a:stretch>
            <a:fillRect/>
          </a:stretch>
        </p:blipFill>
        <p:spPr>
          <a:xfrm>
            <a:off x="5258900" y="1479325"/>
            <a:ext cx="3429000" cy="3263900"/>
          </a:xfrm>
          <a:prstGeom prst="rect">
            <a:avLst/>
          </a:prstGeom>
          <a:noFill/>
          <a:ln>
            <a:noFill/>
          </a:ln>
        </p:spPr>
      </p:pic>
      <p:pic>
        <p:nvPicPr>
          <p:cNvPr id="157" name="Shape 157"/>
          <p:cNvPicPr preferRelativeResize="0"/>
          <p:nvPr/>
        </p:nvPicPr>
        <p:blipFill>
          <a:blip r:embed="rId4">
            <a:alphaModFix/>
          </a:blip>
          <a:stretch>
            <a:fillRect/>
          </a:stretch>
        </p:blipFill>
        <p:spPr>
          <a:xfrm>
            <a:off x="2283825" y="287825"/>
            <a:ext cx="3429000" cy="32639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189689" y="842877"/>
            <a:ext cx="2210699" cy="3450900"/>
          </a:xfrm>
          <a:prstGeom prst="rect">
            <a:avLst/>
          </a:prstGeom>
        </p:spPr>
        <p:txBody>
          <a:bodyPr anchorCtr="0" anchor="ctr" bIns="91425" lIns="91425" rIns="91425" tIns="91425">
            <a:noAutofit/>
          </a:bodyPr>
          <a:lstStyle/>
          <a:p>
            <a:pPr>
              <a:spcBef>
                <a:spcPts val="0"/>
              </a:spcBef>
              <a:buNone/>
            </a:pPr>
            <a:r>
              <a:rPr lang="en"/>
              <a:t>Parliamentary Procedure</a:t>
            </a:r>
          </a:p>
        </p:txBody>
      </p:sp>
      <p:sp>
        <p:nvSpPr>
          <p:cNvPr id="163" name="Shape 163"/>
          <p:cNvSpPr txBox="1"/>
          <p:nvPr>
            <p:ph idx="1" type="body"/>
          </p:nvPr>
        </p:nvSpPr>
        <p:spPr>
          <a:xfrm>
            <a:off x="2901950" y="648081"/>
            <a:ext cx="5486399" cy="3840600"/>
          </a:xfrm>
          <a:prstGeom prst="rect">
            <a:avLst/>
          </a:prstGeom>
        </p:spPr>
        <p:txBody>
          <a:bodyPr anchorCtr="0" anchor="ctr" bIns="91425" lIns="91425" rIns="91425" tIns="91425">
            <a:noAutofit/>
          </a:bodyPr>
          <a:lstStyle/>
          <a:p>
            <a:pPr rtl="0">
              <a:spcBef>
                <a:spcPts val="0"/>
              </a:spcBef>
              <a:buNone/>
            </a:pPr>
            <a:r>
              <a:t/>
            </a:r>
            <a:endParaRPr/>
          </a:p>
          <a:p>
            <a:pPr rtl="0">
              <a:spcBef>
                <a:spcPts val="0"/>
              </a:spcBef>
              <a:buNone/>
            </a:pPr>
            <a:r>
              <a:rPr lang="en" u="sng">
                <a:solidFill>
                  <a:schemeClr val="hlink"/>
                </a:solidFill>
                <a:hlinkClick r:id="rId3"/>
              </a:rPr>
              <a:t>https://www.youtube.com/watch?v=KnVp0070o0s</a:t>
            </a:r>
          </a:p>
          <a:p>
            <a:pPr rtl="0">
              <a:spcBef>
                <a:spcPts val="0"/>
              </a:spcBef>
              <a:buNone/>
            </a:pPr>
            <a:r>
              <a:rPr lang="en" u="sng">
                <a:solidFill>
                  <a:schemeClr val="accent5"/>
                </a:solidFill>
                <a:hlinkClick r:id="rId4"/>
              </a:rPr>
              <a:t>http://isamunsa.org/parley.html</a:t>
            </a:r>
          </a:p>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189689" y="842877"/>
            <a:ext cx="2210699" cy="3450900"/>
          </a:xfrm>
          <a:prstGeom prst="rect">
            <a:avLst/>
          </a:prstGeom>
        </p:spPr>
        <p:txBody>
          <a:bodyPr anchorCtr="0" anchor="ctr" bIns="91425" lIns="91425" rIns="91425" tIns="91425">
            <a:noAutofit/>
          </a:bodyPr>
          <a:lstStyle/>
          <a:p>
            <a:pPr>
              <a:spcBef>
                <a:spcPts val="0"/>
              </a:spcBef>
              <a:buNone/>
            </a:pPr>
            <a:r>
              <a:rPr lang="en"/>
              <a:t>Uncle Fluffypants	</a:t>
            </a:r>
          </a:p>
        </p:txBody>
      </p:sp>
      <p:sp>
        <p:nvSpPr>
          <p:cNvPr id="169" name="Shape 169"/>
          <p:cNvSpPr txBox="1"/>
          <p:nvPr>
            <p:ph idx="1" type="body"/>
          </p:nvPr>
        </p:nvSpPr>
        <p:spPr>
          <a:xfrm>
            <a:off x="2901950" y="648081"/>
            <a:ext cx="5486399" cy="3840600"/>
          </a:xfrm>
          <a:prstGeom prst="rect">
            <a:avLst/>
          </a:prstGeom>
        </p:spPr>
        <p:txBody>
          <a:bodyPr anchorCtr="0" anchor="ctr" bIns="91425" lIns="91425" rIns="91425" tIns="91425">
            <a:noAutofit/>
          </a:bodyPr>
          <a:lstStyle/>
          <a:p>
            <a:pPr>
              <a:spcBef>
                <a:spcPts val="0"/>
              </a:spcBef>
              <a:buNone/>
            </a:pPr>
            <a:r>
              <a:rPr lang="en"/>
              <a:t>Our inner souls are imbued with deranged admiration for the characteristics so vain that selflessly proclaim to the imminent surroundings our sheer incapability to look into the soul and see but things to see.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lue-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